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311" r:id="rId5"/>
    <p:sldId id="307" r:id="rId6"/>
    <p:sldId id="324" r:id="rId7"/>
    <p:sldId id="321" r:id="rId8"/>
    <p:sldId id="323" r:id="rId9"/>
    <p:sldId id="313" r:id="rId10"/>
    <p:sldId id="314" r:id="rId11"/>
    <p:sldId id="315" r:id="rId12"/>
    <p:sldId id="316" r:id="rId13"/>
    <p:sldId id="319" r:id="rId14"/>
    <p:sldId id="325" r:id="rId15"/>
    <p:sldId id="322" r:id="rId16"/>
    <p:sldId id="29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50" autoAdjust="0"/>
    <p:restoredTop sz="94619" autoAdjust="0"/>
  </p:normalViewPr>
  <p:slideViewPr>
    <p:cSldViewPr snapToGrid="0">
      <p:cViewPr varScale="1">
        <p:scale>
          <a:sx n="72" d="100"/>
          <a:sy n="72" d="100"/>
        </p:scale>
        <p:origin x="60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32:12.580"/>
    </inkml:context>
    <inkml:brush xml:id="br0">
      <inkml:brushProperty name="width" value="0.35" units="cm"/>
      <inkml:brushProperty name="height" value="0.35" units="cm"/>
      <inkml:brushProperty name="color" value="#FFFFFF"/>
    </inkml:brush>
  </inkml:definitions>
  <inkml:trace contextRef="#ctx0" brushRef="#br0">9050 42 24575,'-13'0'0,"-32"-1"0,1 2 0,-1 2 0,-43 10 0,-5 0 0,0-3 0,-1-4 0,-123-9 0,64 1 0,-536 2 0,641 2 0,-82 16 0,-18 0 0,107-14 0,-54 12 0,58-8 0,-75 5 0,39-13 0,45-2 0,1 2 0,-1 1 0,1 2 0,-52 10 0,42-4 0,0-2 0,0-1 0,-52 1 0,-118-8 0,86-2 0,-359 3 0,446-2 0,-1-2 0,-45-9 0,-34-5 0,-92 15 0,-2 1 0,85-17 0,81 11 0,-68-4 0,-54 14 0,-68-4 0,136-16 0,71 11 0,0 2 0,-29-2 0,-83-13 0,93 11 0,-60-3 0,-36 10 0,75 3 0,1-2 0,-73-13 0,6-2 0,-1 6 0,-192 10 0,134 3 0,-1279-3 0,1444 1 0,0 2 0,0 0 0,-28 9 0,24-5 0,-53 5 0,-11-10 0,54-2 0,0 2 0,-66 11 0,19 0-35,1-4 0,-1-3-1,-117-8 1,68 0-1189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6T16:32:21.4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16T16:32:22.4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6T16:32:37.328"/>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9T12:47:42.361"/>
    </inkml:context>
    <inkml:brush xml:id="br0">
      <inkml:brushProperty name="width" value="0.05" units="cm"/>
      <inkml:brushProperty name="height" value="0.05" units="cm"/>
    </inkml:brush>
  </inkml:definitions>
  <inkml:trace contextRef="#ctx0" brushRef="#br0">0 1 24575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9T12:47:42.731"/>
    </inkml:context>
    <inkml:brush xml:id="br0">
      <inkml:brushProperty name="width" value="0.05" units="cm"/>
      <inkml:brushProperty name="height" value="0.05" units="cm"/>
    </inkml:brush>
  </inkml:definitions>
  <inkml:trace contextRef="#ctx0" brushRef="#br0">0 1 24575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9T12:47:43.098"/>
    </inkml:context>
    <inkml:brush xml:id="br0">
      <inkml:brushProperty name="width" value="0.05" units="cm"/>
      <inkml:brushProperty name="height" value="0.05" units="cm"/>
    </inkml:brush>
  </inkml:definitions>
  <inkml:trace contextRef="#ctx0" brushRef="#br0">0 1 24575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9T12:47:43.482"/>
    </inkml:context>
    <inkml:brush xml:id="br0">
      <inkml:brushProperty name="width" value="0.05" units="cm"/>
      <inkml:brushProperty name="height" value="0.05" units="cm"/>
    </inkml:brush>
  </inkml:definitions>
  <inkml:trace contextRef="#ctx0" brushRef="#br0">0 1 24575,'0'7'0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AB3E8-385F-4F11-8777-84E39FD2333F}"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B6964-1E48-4A12-9EA1-2FCE256C90C7}" type="slidenum">
              <a:rPr lang="en-US" smtClean="0"/>
              <a:t>‹#›</a:t>
            </a:fld>
            <a:endParaRPr lang="en-US"/>
          </a:p>
        </p:txBody>
      </p:sp>
    </p:spTree>
    <p:extLst>
      <p:ext uri="{BB962C8B-B14F-4D97-AF65-F5344CB8AC3E}">
        <p14:creationId xmlns:p14="http://schemas.microsoft.com/office/powerpoint/2010/main" val="2538590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13</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4F8A9D0-98DD-497E-9DF8-7DA3C91A82AD}"/>
              </a:ext>
            </a:extLst>
          </p:cNvPr>
          <p:cNvSpPr>
            <a:spLocks noGrp="1"/>
          </p:cNvSpPr>
          <p:nvPr>
            <p:ph type="pic" sz="quarter" idx="12"/>
          </p:nvPr>
        </p:nvSpPr>
        <p:spPr>
          <a:xfrm>
            <a:off x="9601960" y="2663177"/>
            <a:ext cx="1508240" cy="1508436"/>
          </a:xfrm>
          <a:custGeom>
            <a:avLst/>
            <a:gdLst>
              <a:gd name="connsiteX0" fmla="*/ 754218 w 1508436"/>
              <a:gd name="connsiteY0" fmla="*/ 0 h 1508436"/>
              <a:gd name="connsiteX1" fmla="*/ 1508436 w 1508436"/>
              <a:gd name="connsiteY1" fmla="*/ 754218 h 1508436"/>
              <a:gd name="connsiteX2" fmla="*/ 754218 w 1508436"/>
              <a:gd name="connsiteY2" fmla="*/ 1508436 h 1508436"/>
              <a:gd name="connsiteX3" fmla="*/ 0 w 1508436"/>
              <a:gd name="connsiteY3" fmla="*/ 754218 h 1508436"/>
              <a:gd name="connsiteX4" fmla="*/ 754218 w 1508436"/>
              <a:gd name="connsiteY4" fmla="*/ 0 h 150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436" h="1508436">
                <a:moveTo>
                  <a:pt x="754218" y="0"/>
                </a:moveTo>
                <a:cubicBezTo>
                  <a:pt x="1170761" y="0"/>
                  <a:pt x="1508436" y="337675"/>
                  <a:pt x="1508436" y="754218"/>
                </a:cubicBezTo>
                <a:cubicBezTo>
                  <a:pt x="1508436" y="1170761"/>
                  <a:pt x="1170761" y="1508436"/>
                  <a:pt x="754218" y="1508436"/>
                </a:cubicBezTo>
                <a:cubicBezTo>
                  <a:pt x="337675" y="1508436"/>
                  <a:pt x="0" y="1170761"/>
                  <a:pt x="0" y="754218"/>
                </a:cubicBezTo>
                <a:cubicBezTo>
                  <a:pt x="0" y="337675"/>
                  <a:pt x="337675" y="0"/>
                  <a:pt x="754218" y="0"/>
                </a:cubicBezTo>
                <a:close/>
              </a:path>
            </a:pathLst>
          </a:custGeom>
          <a:pattFill prst="pct20">
            <a:fgClr>
              <a:schemeClr val="accent1"/>
            </a:fgClr>
            <a:bgClr>
              <a:schemeClr val="bg1"/>
            </a:bgClr>
          </a:pattFill>
        </p:spPr>
        <p:txBody>
          <a:bodyPr wrap="square" anchor="ctr" anchorCtr="1">
            <a:noAutofit/>
          </a:bodyPr>
          <a:lstStyle>
            <a:lvl1pPr>
              <a:defRPr sz="600">
                <a:solidFill>
                  <a:srgbClr val="FFFFFF"/>
                </a:solidFill>
              </a:defRPr>
            </a:lvl1pPr>
          </a:lstStyle>
          <a:p>
            <a:endParaRPr lang="en-ID"/>
          </a:p>
        </p:txBody>
      </p:sp>
      <p:sp>
        <p:nvSpPr>
          <p:cNvPr id="10" name="Picture Placeholder 9">
            <a:extLst>
              <a:ext uri="{FF2B5EF4-FFF2-40B4-BE49-F238E27FC236}">
                <a16:creationId xmlns:a16="http://schemas.microsoft.com/office/drawing/2014/main" id="{8FF90199-E10F-44A2-8265-B6D714AF2F61}"/>
              </a:ext>
            </a:extLst>
          </p:cNvPr>
          <p:cNvSpPr>
            <a:spLocks noGrp="1"/>
          </p:cNvSpPr>
          <p:nvPr>
            <p:ph type="pic" sz="quarter" idx="11"/>
          </p:nvPr>
        </p:nvSpPr>
        <p:spPr>
          <a:xfrm>
            <a:off x="9601960" y="4588916"/>
            <a:ext cx="1508240" cy="1508436"/>
          </a:xfrm>
          <a:custGeom>
            <a:avLst/>
            <a:gdLst>
              <a:gd name="connsiteX0" fmla="*/ 754218 w 1508436"/>
              <a:gd name="connsiteY0" fmla="*/ 0 h 1508436"/>
              <a:gd name="connsiteX1" fmla="*/ 1508436 w 1508436"/>
              <a:gd name="connsiteY1" fmla="*/ 754218 h 1508436"/>
              <a:gd name="connsiteX2" fmla="*/ 754218 w 1508436"/>
              <a:gd name="connsiteY2" fmla="*/ 1508436 h 1508436"/>
              <a:gd name="connsiteX3" fmla="*/ 0 w 1508436"/>
              <a:gd name="connsiteY3" fmla="*/ 754218 h 1508436"/>
              <a:gd name="connsiteX4" fmla="*/ 754218 w 1508436"/>
              <a:gd name="connsiteY4" fmla="*/ 0 h 150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436" h="1508436">
                <a:moveTo>
                  <a:pt x="754218" y="0"/>
                </a:moveTo>
                <a:cubicBezTo>
                  <a:pt x="1170761" y="0"/>
                  <a:pt x="1508436" y="337675"/>
                  <a:pt x="1508436" y="754218"/>
                </a:cubicBezTo>
                <a:cubicBezTo>
                  <a:pt x="1508436" y="1170761"/>
                  <a:pt x="1170761" y="1508436"/>
                  <a:pt x="754218" y="1508436"/>
                </a:cubicBezTo>
                <a:cubicBezTo>
                  <a:pt x="337675" y="1508436"/>
                  <a:pt x="0" y="1170761"/>
                  <a:pt x="0" y="754218"/>
                </a:cubicBezTo>
                <a:cubicBezTo>
                  <a:pt x="0" y="337675"/>
                  <a:pt x="337675" y="0"/>
                  <a:pt x="754218" y="0"/>
                </a:cubicBezTo>
                <a:close/>
              </a:path>
            </a:pathLst>
          </a:custGeom>
          <a:pattFill prst="pct20">
            <a:fgClr>
              <a:schemeClr val="accent1"/>
            </a:fgClr>
            <a:bgClr>
              <a:schemeClr val="bg1"/>
            </a:bgClr>
          </a:pattFill>
        </p:spPr>
        <p:txBody>
          <a:bodyPr wrap="square" anchor="ctr" anchorCtr="1">
            <a:noAutofit/>
          </a:bodyPr>
          <a:lstStyle>
            <a:lvl1pPr>
              <a:defRPr sz="600">
                <a:solidFill>
                  <a:srgbClr val="FFFFFF"/>
                </a:solidFill>
              </a:defRPr>
            </a:lvl1pPr>
          </a:lstStyle>
          <a:p>
            <a:endParaRPr lang="en-ID"/>
          </a:p>
        </p:txBody>
      </p:sp>
      <p:sp>
        <p:nvSpPr>
          <p:cNvPr id="8" name="Picture Placeholder 7">
            <a:extLst>
              <a:ext uri="{FF2B5EF4-FFF2-40B4-BE49-F238E27FC236}">
                <a16:creationId xmlns:a16="http://schemas.microsoft.com/office/drawing/2014/main" id="{C76FE44E-8F04-41CB-ABA3-05FDDB4F4525}"/>
              </a:ext>
            </a:extLst>
          </p:cNvPr>
          <p:cNvSpPr>
            <a:spLocks noGrp="1"/>
          </p:cNvSpPr>
          <p:nvPr userDrawn="1">
            <p:ph type="pic" sz="quarter" idx="10"/>
          </p:nvPr>
        </p:nvSpPr>
        <p:spPr>
          <a:xfrm>
            <a:off x="9601960" y="760650"/>
            <a:ext cx="1508240" cy="1508436"/>
          </a:xfrm>
          <a:custGeom>
            <a:avLst/>
            <a:gdLst>
              <a:gd name="connsiteX0" fmla="*/ 754218 w 1508436"/>
              <a:gd name="connsiteY0" fmla="*/ 0 h 1508436"/>
              <a:gd name="connsiteX1" fmla="*/ 1508436 w 1508436"/>
              <a:gd name="connsiteY1" fmla="*/ 754218 h 1508436"/>
              <a:gd name="connsiteX2" fmla="*/ 754218 w 1508436"/>
              <a:gd name="connsiteY2" fmla="*/ 1508436 h 1508436"/>
              <a:gd name="connsiteX3" fmla="*/ 0 w 1508436"/>
              <a:gd name="connsiteY3" fmla="*/ 754218 h 1508436"/>
              <a:gd name="connsiteX4" fmla="*/ 754218 w 1508436"/>
              <a:gd name="connsiteY4" fmla="*/ 0 h 1508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436" h="1508436">
                <a:moveTo>
                  <a:pt x="754218" y="0"/>
                </a:moveTo>
                <a:cubicBezTo>
                  <a:pt x="1170761" y="0"/>
                  <a:pt x="1508436" y="337675"/>
                  <a:pt x="1508436" y="754218"/>
                </a:cubicBezTo>
                <a:cubicBezTo>
                  <a:pt x="1508436" y="1170761"/>
                  <a:pt x="1170761" y="1508436"/>
                  <a:pt x="754218" y="1508436"/>
                </a:cubicBezTo>
                <a:cubicBezTo>
                  <a:pt x="337675" y="1508436"/>
                  <a:pt x="0" y="1170761"/>
                  <a:pt x="0" y="754218"/>
                </a:cubicBezTo>
                <a:cubicBezTo>
                  <a:pt x="0" y="337675"/>
                  <a:pt x="337675" y="0"/>
                  <a:pt x="754218" y="0"/>
                </a:cubicBezTo>
                <a:close/>
              </a:path>
            </a:pathLst>
          </a:custGeom>
          <a:pattFill prst="pct20">
            <a:fgClr>
              <a:schemeClr val="accent1"/>
            </a:fgClr>
            <a:bgClr>
              <a:schemeClr val="bg1"/>
            </a:bgClr>
          </a:pattFill>
        </p:spPr>
        <p:txBody>
          <a:bodyPr wrap="square" anchor="ctr" anchorCtr="1">
            <a:noAutofit/>
          </a:bodyPr>
          <a:lstStyle>
            <a:lvl1pPr>
              <a:defRPr sz="600">
                <a:solidFill>
                  <a:srgbClr val="FFFFFF"/>
                </a:solidFill>
              </a:defRPr>
            </a:lvl1pPr>
          </a:lstStyle>
          <a:p>
            <a:endParaRPr lang="en-ID"/>
          </a:p>
        </p:txBody>
      </p:sp>
    </p:spTree>
    <p:extLst>
      <p:ext uri="{BB962C8B-B14F-4D97-AF65-F5344CB8AC3E}">
        <p14:creationId xmlns:p14="http://schemas.microsoft.com/office/powerpoint/2010/main" val="9853499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pic>
        <p:nvPicPr>
          <p:cNvPr id="1026" name="Picture 2" descr="G:\파워포인트\김진영씨디자인\6월26일 예스폼_5개\롤러코스터\롤러코스터_표지.jpg"/>
          <p:cNvPicPr>
            <a:picLocks noChangeAspect="1" noChangeArrowheads="1"/>
          </p:cNvPicPr>
          <p:nvPr userDrawn="1"/>
        </p:nvPicPr>
        <p:blipFill>
          <a:blip r:embed="rId2" cstate="print"/>
          <a:srcRect/>
          <a:stretch>
            <a:fillRect/>
          </a:stretch>
        </p:blipFill>
        <p:spPr bwMode="auto">
          <a:xfrm>
            <a:off x="0" y="0"/>
            <a:ext cx="12192000" cy="6858000"/>
          </a:xfrm>
          <a:prstGeom prst="rect">
            <a:avLst/>
          </a:prstGeom>
          <a:noFill/>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2022-11-13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5360" y="4509120"/>
            <a:ext cx="6816757" cy="1440160"/>
          </a:xfrm>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bg1"/>
                </a:solidFill>
                <a:effectLst/>
                <a:latin typeface="+mj-lt"/>
                <a:ea typeface="맑은 고딕" pitchFamily="50" charset="-127"/>
                <a:cs typeface="+mj-cs"/>
              </a:defRPr>
            </a:lvl1pPr>
          </a:lstStyle>
          <a:p>
            <a:endParaRPr lang="en-US" altLang="ko-KR" dirty="0"/>
          </a:p>
        </p:txBody>
      </p:sp>
    </p:spTree>
    <p:extLst>
      <p:ext uri="{BB962C8B-B14F-4D97-AF65-F5344CB8AC3E}">
        <p14:creationId xmlns:p14="http://schemas.microsoft.com/office/powerpoint/2010/main" val="964781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11/13/2022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3" Type="http://schemas.openxmlformats.org/officeDocument/2006/relationships/image" Target="../media/image15.PNG"/><Relationship Id="rId12" Type="http://schemas.openxmlformats.org/officeDocument/2006/relationships/customXml" Target="../ink/ink3.xml"/><Relationship Id="rId2" Type="http://schemas.openxmlformats.org/officeDocument/2006/relationships/customXml" Target="../ink/ink1.xml"/><Relationship Id="rId1" Type="http://schemas.openxmlformats.org/officeDocument/2006/relationships/slideLayout" Target="../slideLayouts/slideLayout7.xml"/><Relationship Id="rId11" Type="http://schemas.openxmlformats.org/officeDocument/2006/relationships/image" Target="../media/image27.png"/><Relationship Id="rId15" Type="http://schemas.openxmlformats.org/officeDocument/2006/relationships/image" Target="../media/image28.png"/><Relationship Id="rId10" Type="http://schemas.openxmlformats.org/officeDocument/2006/relationships/customXml" Target="../ink/ink2.xml"/><Relationship Id="rId9" Type="http://schemas.openxmlformats.org/officeDocument/2006/relationships/image" Target="../media/image26.png"/><Relationship Id="rId14" Type="http://schemas.openxmlformats.org/officeDocument/2006/relationships/customXml" Target="../ink/ink4.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2" Type="http://schemas.openxmlformats.org/officeDocument/2006/relationships/image" Target="../media/image16.PNG"/><Relationship Id="rId2" Type="http://schemas.openxmlformats.org/officeDocument/2006/relationships/customXml" Target="../ink/ink5.xml"/><Relationship Id="rId1" Type="http://schemas.openxmlformats.org/officeDocument/2006/relationships/slideLayout" Target="../slideLayouts/slideLayout7.xml"/><Relationship Id="rId11" Type="http://schemas.openxmlformats.org/officeDocument/2006/relationships/customXml" Target="../ink/ink8.xml"/><Relationship Id="rId10" Type="http://schemas.openxmlformats.org/officeDocument/2006/relationships/customXml" Target="../ink/ink7.xml"/><Relationship Id="rId9" Type="http://schemas.openxmlformats.org/officeDocument/2006/relationships/customXml" Target="../ink/ink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C4F1E2-FCB7-F6C3-895C-58BB84CF4D17}"/>
              </a:ext>
            </a:extLst>
          </p:cNvPr>
          <p:cNvPicPr>
            <a:picLocks noChangeAspect="1"/>
          </p:cNvPicPr>
          <p:nvPr/>
        </p:nvPicPr>
        <p:blipFill>
          <a:blip r:embed="rId3"/>
          <a:stretch>
            <a:fillRect/>
          </a:stretch>
        </p:blipFill>
        <p:spPr>
          <a:xfrm>
            <a:off x="0" y="-42884"/>
            <a:ext cx="12192000" cy="6943768"/>
          </a:xfrm>
          <a:prstGeom prst="rect">
            <a:avLst/>
          </a:prstGeom>
        </p:spPr>
      </p:pic>
      <p:sp>
        <p:nvSpPr>
          <p:cNvPr id="7" name="Title 6">
            <a:extLst>
              <a:ext uri="{FF2B5EF4-FFF2-40B4-BE49-F238E27FC236}">
                <a16:creationId xmlns:a16="http://schemas.microsoft.com/office/drawing/2014/main" id="{51B18A03-0F95-4146-AB32-F550DEA244EC}"/>
              </a:ext>
            </a:extLst>
          </p:cNvPr>
          <p:cNvSpPr>
            <a:spLocks noGrp="1"/>
          </p:cNvSpPr>
          <p:nvPr>
            <p:ph type="title"/>
          </p:nvPr>
        </p:nvSpPr>
        <p:spPr>
          <a:xfrm>
            <a:off x="3688690" y="297218"/>
            <a:ext cx="4083709" cy="882042"/>
          </a:xfrm>
        </p:spPr>
        <p:txBody>
          <a:bodyPr vert="horz" lIns="91440" tIns="45720" rIns="91440" bIns="45720" rtlCol="0" anchor="b">
            <a:normAutofit/>
            <a:scene3d>
              <a:camera prst="orthographicFront"/>
              <a:lightRig rig="harsh" dir="t"/>
            </a:scene3d>
            <a:sp3d extrusionH="57150" prstMaterial="matte">
              <a:bevelT w="63500" h="12700" prst="angle"/>
              <a:contourClr>
                <a:schemeClr val="bg1">
                  <a:lumMod val="65000"/>
                </a:schemeClr>
              </a:contourClr>
            </a:sp3d>
          </a:bodyPr>
          <a:lstStyle/>
          <a:p>
            <a:r>
              <a:rPr lang="en-US" sz="5400" b="1" i="1" dirty="0">
                <a:ln/>
                <a:solidFill>
                  <a:srgbClr val="FFFF00"/>
                </a:solidFill>
                <a:effectLst/>
                <a:latin typeface="Agency FB" panose="020B0503020202020204" pitchFamily="34" charset="0"/>
              </a:rPr>
              <a:t>Presentation</a:t>
            </a:r>
          </a:p>
        </p:txBody>
      </p:sp>
      <p:sp>
        <p:nvSpPr>
          <p:cNvPr id="21" name="TextBox 20">
            <a:extLst>
              <a:ext uri="{FF2B5EF4-FFF2-40B4-BE49-F238E27FC236}">
                <a16:creationId xmlns:a16="http://schemas.microsoft.com/office/drawing/2014/main" id="{D39915E4-BCCC-4A95-8DFC-D7C0700F7B57}"/>
              </a:ext>
            </a:extLst>
          </p:cNvPr>
          <p:cNvSpPr txBox="1"/>
          <p:nvPr/>
        </p:nvSpPr>
        <p:spPr>
          <a:xfrm>
            <a:off x="118280" y="2632746"/>
            <a:ext cx="11955439" cy="2771768"/>
          </a:xfrm>
        </p:spPr>
        <p:txBody>
          <a:bodyPr vert="horz" lIns="91440" tIns="45720" rIns="91440" bIns="45720" rtlCol="0" anchor="t">
            <a:noAutofit/>
          </a:bodyPr>
          <a:lstStyle/>
          <a:p>
            <a:pPr algn="ctr" defTabSz="457200">
              <a:spcBef>
                <a:spcPct val="20000"/>
              </a:spcBef>
              <a:spcAft>
                <a:spcPts val="600"/>
              </a:spcAft>
              <a:buClr>
                <a:schemeClr val="tx2"/>
              </a:buClr>
              <a:buSzPct val="70000"/>
            </a:pPr>
            <a:endParaRPr lang="en-US" sz="4400" b="1" i="1" dirty="0">
              <a:ln w="22225">
                <a:solidFill>
                  <a:schemeClr val="accent2"/>
                </a:solidFill>
                <a:prstDash val="solid"/>
              </a:ln>
              <a:solidFill>
                <a:schemeClr val="accent2">
                  <a:lumMod val="40000"/>
                  <a:lumOff val="60000"/>
                </a:schemeClr>
              </a:solidFill>
            </a:endParaRPr>
          </a:p>
          <a:p>
            <a:pPr algn="ctr" defTabSz="457200">
              <a:spcBef>
                <a:spcPct val="20000"/>
              </a:spcBef>
              <a:spcAft>
                <a:spcPts val="600"/>
              </a:spcAft>
              <a:buClr>
                <a:schemeClr val="tx2"/>
              </a:buClr>
              <a:buSzPct val="70000"/>
            </a:pPr>
            <a:r>
              <a:rPr lang="en-US" sz="4400" b="1" i="1" dirty="0">
                <a:ln w="22225">
                  <a:solidFill>
                    <a:schemeClr val="accent2"/>
                  </a:solidFill>
                  <a:prstDash val="solid"/>
                </a:ln>
                <a:solidFill>
                  <a:schemeClr val="accent2">
                    <a:lumMod val="40000"/>
                    <a:lumOff val="60000"/>
                  </a:schemeClr>
                </a:solidFill>
                <a:latin typeface="Bodoni MT Black" panose="02070A03080606020203" pitchFamily="18" charset="0"/>
              </a:rPr>
              <a:t>    Where your dreams comes true</a:t>
            </a:r>
            <a:r>
              <a:rPr lang="en-US" sz="4400" b="1" spc="600" dirty="0">
                <a:ln>
                  <a:solidFill>
                    <a:schemeClr val="bg1">
                      <a:lumMod val="75000"/>
                      <a:lumOff val="25000"/>
                      <a:alpha val="10000"/>
                    </a:schemeClr>
                  </a:solidFill>
                </a:ln>
                <a:solidFill>
                  <a:srgbClr val="0070C0"/>
                </a:solidFill>
                <a:effectLst>
                  <a:outerShdw blurRad="9525" dist="25400" dir="14640000" algn="tl" rotWithShape="0">
                    <a:schemeClr val="bg1">
                      <a:alpha val="30000"/>
                    </a:schemeClr>
                  </a:outerShdw>
                </a:effectLst>
                <a:latin typeface="Bodoni MT Black" panose="02070A03080606020203" pitchFamily="18" charset="0"/>
              </a:rPr>
              <a:t>!</a:t>
            </a:r>
          </a:p>
          <a:p>
            <a:pPr algn="ctr" defTabSz="457200">
              <a:spcBef>
                <a:spcPct val="20000"/>
              </a:spcBef>
              <a:spcAft>
                <a:spcPts val="600"/>
              </a:spcAft>
              <a:buClr>
                <a:schemeClr val="tx2"/>
              </a:buClr>
              <a:buSzPct val="70000"/>
            </a:pPr>
            <a:endParaRPr lang="en-US" sz="4400" b="1" i="1" dirty="0">
              <a:ln w="22225">
                <a:solidFill>
                  <a:schemeClr val="accent2"/>
                </a:solidFill>
                <a:prstDash val="solid"/>
              </a:ln>
              <a:solidFill>
                <a:schemeClr val="accent2">
                  <a:lumMod val="40000"/>
                  <a:lumOff val="60000"/>
                </a:schemeClr>
              </a:solidFill>
            </a:endParaRPr>
          </a:p>
        </p:txBody>
      </p:sp>
      <p:sp>
        <p:nvSpPr>
          <p:cNvPr id="4" name="TextBox 3">
            <a:extLst>
              <a:ext uri="{FF2B5EF4-FFF2-40B4-BE49-F238E27FC236}">
                <a16:creationId xmlns:a16="http://schemas.microsoft.com/office/drawing/2014/main" id="{442DE32E-4073-414B-9786-E6AC3A3E6129}"/>
              </a:ext>
            </a:extLst>
          </p:cNvPr>
          <p:cNvSpPr txBox="1"/>
          <p:nvPr/>
        </p:nvSpPr>
        <p:spPr>
          <a:xfrm>
            <a:off x="1570229" y="2248025"/>
            <a:ext cx="9051540" cy="769441"/>
          </a:xfrm>
          <a:prstGeom prst="rect">
            <a:avLst/>
          </a:prstGeom>
          <a:noFill/>
        </p:spPr>
        <p:txBody>
          <a:bodyPr wrap="square" rtlCol="0">
            <a:spAutoFit/>
          </a:bodyPr>
          <a:lstStyle/>
          <a:p>
            <a:r>
              <a:rPr lang="en-US" sz="4400" b="1" dirty="0">
                <a:solidFill>
                  <a:srgbClr val="FFFF00"/>
                </a:solidFill>
                <a:effectLst>
                  <a:outerShdw blurRad="38100" dist="38100" dir="2700000" algn="tl">
                    <a:srgbClr val="000000">
                      <a:alpha val="43137"/>
                    </a:srgbClr>
                  </a:outerShdw>
                </a:effectLst>
                <a:latin typeface="Agency FB" panose="020B0503020202020204" pitchFamily="34" charset="0"/>
              </a:rPr>
              <a:t>Welcome To The Star Classes Coaching Center </a:t>
            </a:r>
          </a:p>
        </p:txBody>
      </p:sp>
      <p:pic>
        <p:nvPicPr>
          <p:cNvPr id="8" name="Picture 7" descr="A close-up of a doll&#10;&#10;Description automatically generated with medium confidence">
            <a:extLst>
              <a:ext uri="{FF2B5EF4-FFF2-40B4-BE49-F238E27FC236}">
                <a16:creationId xmlns:a16="http://schemas.microsoft.com/office/drawing/2014/main" id="{B1669B1D-8533-4FBB-AA99-AAA22A3A0CF0}"/>
              </a:ext>
            </a:extLst>
          </p:cNvPr>
          <p:cNvPicPr>
            <a:picLocks noChangeAspect="1"/>
          </p:cNvPicPr>
          <p:nvPr/>
        </p:nvPicPr>
        <p:blipFill>
          <a:blip r:embed="rId4">
            <a:alphaModFix amt="70000"/>
          </a:blip>
          <a:stretch>
            <a:fillRect/>
          </a:stretch>
        </p:blipFill>
        <p:spPr>
          <a:xfrm>
            <a:off x="10744808" y="3124688"/>
            <a:ext cx="1388051" cy="1849087"/>
          </a:xfrm>
          <a:prstGeom prst="rect">
            <a:avLst/>
          </a:prstGeom>
        </p:spPr>
      </p:pic>
      <p:pic>
        <p:nvPicPr>
          <p:cNvPr id="5" name="Picture 4">
            <a:extLst>
              <a:ext uri="{FF2B5EF4-FFF2-40B4-BE49-F238E27FC236}">
                <a16:creationId xmlns:a16="http://schemas.microsoft.com/office/drawing/2014/main" id="{00846291-FE15-45D6-9FDD-8D435C2AD52A}"/>
              </a:ext>
            </a:extLst>
          </p:cNvPr>
          <p:cNvPicPr>
            <a:picLocks noChangeAspect="1"/>
          </p:cNvPicPr>
          <p:nvPr/>
        </p:nvPicPr>
        <p:blipFill>
          <a:blip r:embed="rId5"/>
          <a:stretch>
            <a:fillRect/>
          </a:stretch>
        </p:blipFill>
        <p:spPr>
          <a:xfrm>
            <a:off x="274685" y="280959"/>
            <a:ext cx="3243714" cy="14555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514438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88B72E-DB90-6173-2605-11FD3A4FC87E}"/>
              </a:ext>
            </a:extLst>
          </p:cNvPr>
          <p:cNvPicPr>
            <a:picLocks noChangeAspect="1"/>
          </p:cNvPicPr>
          <p:nvPr/>
        </p:nvPicPr>
        <p:blipFill rotWithShape="1">
          <a:blip r:embed="rId2"/>
          <a:srcRect t="17198"/>
          <a:stretch/>
        </p:blipFill>
        <p:spPr>
          <a:xfrm>
            <a:off x="0" y="1179442"/>
            <a:ext cx="12005265" cy="5678557"/>
          </a:xfrm>
          <a:prstGeom prst="rect">
            <a:avLst/>
          </a:prstGeom>
        </p:spPr>
      </p:pic>
      <p:sp>
        <p:nvSpPr>
          <p:cNvPr id="8" name="TextBox 7">
            <a:extLst>
              <a:ext uri="{FF2B5EF4-FFF2-40B4-BE49-F238E27FC236}">
                <a16:creationId xmlns:a16="http://schemas.microsoft.com/office/drawing/2014/main" id="{0F709AB2-C549-D4BF-B16F-32B6CC681B63}"/>
              </a:ext>
            </a:extLst>
          </p:cNvPr>
          <p:cNvSpPr txBox="1"/>
          <p:nvPr/>
        </p:nvSpPr>
        <p:spPr>
          <a:xfrm>
            <a:off x="0" y="119269"/>
            <a:ext cx="12192000" cy="923330"/>
          </a:xfrm>
          <a:prstGeom prst="rect">
            <a:avLst/>
          </a:prstGeom>
          <a:noFill/>
        </p:spPr>
        <p:txBody>
          <a:bodyPr wrap="square" rtlCol="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Faculty detail included in Star Classes</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603953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709AB2-C549-D4BF-B16F-32B6CC681B63}"/>
              </a:ext>
            </a:extLst>
          </p:cNvPr>
          <p:cNvSpPr txBox="1"/>
          <p:nvPr/>
        </p:nvSpPr>
        <p:spPr>
          <a:xfrm>
            <a:off x="0" y="119269"/>
            <a:ext cx="12192000" cy="923330"/>
          </a:xfrm>
          <a:prstGeom prst="rect">
            <a:avLst/>
          </a:prstGeom>
          <a:noFill/>
        </p:spPr>
        <p:txBody>
          <a:bodyPr wrap="square" rtlCol="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Facts about Star Classes</a:t>
            </a:r>
            <a:endParaRPr lang="en-US" sz="5400"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CAFD4CB6-AF22-EBC5-E765-F8274BA74B38}"/>
              </a:ext>
            </a:extLst>
          </p:cNvPr>
          <p:cNvPicPr>
            <a:picLocks noChangeAspect="1"/>
          </p:cNvPicPr>
          <p:nvPr/>
        </p:nvPicPr>
        <p:blipFill rotWithShape="1">
          <a:blip r:embed="rId2"/>
          <a:srcRect t="11572"/>
          <a:stretch/>
        </p:blipFill>
        <p:spPr>
          <a:xfrm>
            <a:off x="0" y="919108"/>
            <a:ext cx="12192000" cy="5938892"/>
          </a:xfrm>
          <a:prstGeom prst="rect">
            <a:avLst/>
          </a:prstGeom>
        </p:spPr>
      </p:pic>
    </p:spTree>
    <p:extLst>
      <p:ext uri="{BB962C8B-B14F-4D97-AF65-F5344CB8AC3E}">
        <p14:creationId xmlns:p14="http://schemas.microsoft.com/office/powerpoint/2010/main" val="75657289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D0AECA-5567-468B-B370-582A1EAC0B4E}"/>
              </a:ext>
            </a:extLst>
          </p:cNvPr>
          <p:cNvPicPr>
            <a:picLocks noChangeAspect="1"/>
          </p:cNvPicPr>
          <p:nvPr/>
        </p:nvPicPr>
        <p:blipFill>
          <a:blip r:embed="rId2"/>
          <a:stretch>
            <a:fillRect/>
          </a:stretch>
        </p:blipFill>
        <p:spPr>
          <a:xfrm>
            <a:off x="48128" y="24059"/>
            <a:ext cx="1759260" cy="789412"/>
          </a:xfrm>
          <a:prstGeom prst="rect">
            <a:avLst/>
          </a:prstGeom>
        </p:spPr>
      </p:pic>
      <p:sp>
        <p:nvSpPr>
          <p:cNvPr id="11" name="Rectangle 10">
            <a:extLst>
              <a:ext uri="{FF2B5EF4-FFF2-40B4-BE49-F238E27FC236}">
                <a16:creationId xmlns:a16="http://schemas.microsoft.com/office/drawing/2014/main" id="{766E16EB-6042-468D-91DC-087CB68D8A41}"/>
              </a:ext>
            </a:extLst>
          </p:cNvPr>
          <p:cNvSpPr/>
          <p:nvPr/>
        </p:nvSpPr>
        <p:spPr>
          <a:xfrm>
            <a:off x="1918955" y="506675"/>
            <a:ext cx="7791719" cy="584775"/>
          </a:xfrm>
          <a:prstGeom prst="rect">
            <a:avLst/>
          </a:prstGeom>
        </p:spPr>
        <p:txBody>
          <a:bodyPr wrap="square">
            <a:spAutoFit/>
          </a:bodyPr>
          <a:lstStyle/>
          <a:p>
            <a:pPr algn="ctr" defTabSz="457200"/>
            <a:r>
              <a:rPr lang="en-US" sz="3200" dirty="0">
                <a:solidFill>
                  <a:prstClr val="black"/>
                </a:solidFill>
                <a:latin typeface="Algerian" pitchFamily="82" charset="0"/>
              </a:rPr>
              <a:t>TASK SHEET </a:t>
            </a:r>
          </a:p>
        </p:txBody>
      </p:sp>
      <p:graphicFrame>
        <p:nvGraphicFramePr>
          <p:cNvPr id="12" name="Table 11">
            <a:extLst>
              <a:ext uri="{FF2B5EF4-FFF2-40B4-BE49-F238E27FC236}">
                <a16:creationId xmlns:a16="http://schemas.microsoft.com/office/drawing/2014/main" id="{6BFBD602-1525-4ACD-930E-EB0D69360C20}"/>
              </a:ext>
            </a:extLst>
          </p:cNvPr>
          <p:cNvGraphicFramePr>
            <a:graphicFrameLocks noGrp="1"/>
          </p:cNvGraphicFramePr>
          <p:nvPr>
            <p:extLst>
              <p:ext uri="{D42A27DB-BD31-4B8C-83A1-F6EECF244321}">
                <p14:modId xmlns:p14="http://schemas.microsoft.com/office/powerpoint/2010/main" val="1466470017"/>
              </p:ext>
            </p:extLst>
          </p:nvPr>
        </p:nvGraphicFramePr>
        <p:xfrm>
          <a:off x="712517" y="1128157"/>
          <a:ext cx="10782794" cy="4904509"/>
        </p:xfrm>
        <a:graphic>
          <a:graphicData uri="http://schemas.openxmlformats.org/drawingml/2006/table">
            <a:tbl>
              <a:tblPr firstRow="1" firstCol="1" bandRow="1">
                <a:tableStyleId>{37CE84F3-28C3-443E-9E96-99CF82512B78}</a:tableStyleId>
              </a:tblPr>
              <a:tblGrid>
                <a:gridCol w="1310226">
                  <a:extLst>
                    <a:ext uri="{9D8B030D-6E8A-4147-A177-3AD203B41FA5}">
                      <a16:colId xmlns:a16="http://schemas.microsoft.com/office/drawing/2014/main" val="20000"/>
                    </a:ext>
                  </a:extLst>
                </a:gridCol>
                <a:gridCol w="2465773">
                  <a:extLst>
                    <a:ext uri="{9D8B030D-6E8A-4147-A177-3AD203B41FA5}">
                      <a16:colId xmlns:a16="http://schemas.microsoft.com/office/drawing/2014/main" val="20001"/>
                    </a:ext>
                  </a:extLst>
                </a:gridCol>
                <a:gridCol w="1556707">
                  <a:extLst>
                    <a:ext uri="{9D8B030D-6E8A-4147-A177-3AD203B41FA5}">
                      <a16:colId xmlns:a16="http://schemas.microsoft.com/office/drawing/2014/main" val="20002"/>
                    </a:ext>
                  </a:extLst>
                </a:gridCol>
                <a:gridCol w="1369990">
                  <a:extLst>
                    <a:ext uri="{9D8B030D-6E8A-4147-A177-3AD203B41FA5}">
                      <a16:colId xmlns:a16="http://schemas.microsoft.com/office/drawing/2014/main" val="20003"/>
                    </a:ext>
                  </a:extLst>
                </a:gridCol>
                <a:gridCol w="2782663">
                  <a:extLst>
                    <a:ext uri="{9D8B030D-6E8A-4147-A177-3AD203B41FA5}">
                      <a16:colId xmlns:a16="http://schemas.microsoft.com/office/drawing/2014/main" val="20004"/>
                    </a:ext>
                  </a:extLst>
                </a:gridCol>
                <a:gridCol w="1297435">
                  <a:extLst>
                    <a:ext uri="{9D8B030D-6E8A-4147-A177-3AD203B41FA5}">
                      <a16:colId xmlns:a16="http://schemas.microsoft.com/office/drawing/2014/main" val="20005"/>
                    </a:ext>
                  </a:extLst>
                </a:gridCol>
              </a:tblGrid>
              <a:tr h="689268">
                <a:tc gridSpan="2">
                  <a:txBody>
                    <a:bodyPr/>
                    <a:lstStyle>
                      <a:lvl1pPr marL="0" algn="l" defTabSz="457200" rtl="0" eaLnBrk="1" latinLnBrk="0" hangingPunct="1">
                        <a:defRPr sz="1800" b="1" kern="1200">
                          <a:solidFill>
                            <a:schemeClr val="lt1"/>
                          </a:solidFill>
                          <a:latin typeface="Garamond" panose="02020404030301010803"/>
                        </a:defRPr>
                      </a:lvl1pPr>
                      <a:lvl2pPr marL="457200" algn="l" defTabSz="457200" rtl="0" eaLnBrk="1" latinLnBrk="0" hangingPunct="1">
                        <a:defRPr sz="1800" b="1" kern="1200">
                          <a:solidFill>
                            <a:schemeClr val="lt1"/>
                          </a:solidFill>
                          <a:latin typeface="Garamond" panose="02020404030301010803"/>
                        </a:defRPr>
                      </a:lvl2pPr>
                      <a:lvl3pPr marL="914400" algn="l" defTabSz="457200" rtl="0" eaLnBrk="1" latinLnBrk="0" hangingPunct="1">
                        <a:defRPr sz="1800" b="1" kern="1200">
                          <a:solidFill>
                            <a:schemeClr val="lt1"/>
                          </a:solidFill>
                          <a:latin typeface="Garamond" panose="02020404030301010803"/>
                        </a:defRPr>
                      </a:lvl3pPr>
                      <a:lvl4pPr marL="1371600" algn="l" defTabSz="457200" rtl="0" eaLnBrk="1" latinLnBrk="0" hangingPunct="1">
                        <a:defRPr sz="1800" b="1" kern="1200">
                          <a:solidFill>
                            <a:schemeClr val="lt1"/>
                          </a:solidFill>
                          <a:latin typeface="Garamond" panose="02020404030301010803"/>
                        </a:defRPr>
                      </a:lvl4pPr>
                      <a:lvl5pPr marL="1828800" algn="l" defTabSz="457200" rtl="0" eaLnBrk="1" latinLnBrk="0" hangingPunct="1">
                        <a:defRPr sz="1800" b="1" kern="1200">
                          <a:solidFill>
                            <a:schemeClr val="lt1"/>
                          </a:solidFill>
                          <a:latin typeface="Garamond" panose="02020404030301010803"/>
                        </a:defRPr>
                      </a:lvl5pPr>
                      <a:lvl6pPr marL="2286000" algn="l" defTabSz="457200" rtl="0" eaLnBrk="1" latinLnBrk="0" hangingPunct="1">
                        <a:defRPr sz="1800" b="1" kern="1200">
                          <a:solidFill>
                            <a:schemeClr val="lt1"/>
                          </a:solidFill>
                          <a:latin typeface="Garamond" panose="02020404030301010803"/>
                        </a:defRPr>
                      </a:lvl6pPr>
                      <a:lvl7pPr marL="2743200" algn="l" defTabSz="457200" rtl="0" eaLnBrk="1" latinLnBrk="0" hangingPunct="1">
                        <a:defRPr sz="1800" b="1" kern="1200">
                          <a:solidFill>
                            <a:schemeClr val="lt1"/>
                          </a:solidFill>
                          <a:latin typeface="Garamond" panose="02020404030301010803"/>
                        </a:defRPr>
                      </a:lvl7pPr>
                      <a:lvl8pPr marL="3200400" algn="l" defTabSz="457200" rtl="0" eaLnBrk="1" latinLnBrk="0" hangingPunct="1">
                        <a:defRPr sz="1800" b="1" kern="1200">
                          <a:solidFill>
                            <a:schemeClr val="lt1"/>
                          </a:solidFill>
                          <a:latin typeface="Garamond" panose="02020404030301010803"/>
                        </a:defRPr>
                      </a:lvl8pPr>
                      <a:lvl9pPr marL="3657600" algn="l" defTabSz="457200" rtl="0" eaLnBrk="1" latinLnBrk="0" hangingPunct="1">
                        <a:defRPr sz="1800" b="1" kern="1200">
                          <a:solidFill>
                            <a:schemeClr val="lt1"/>
                          </a:solidFill>
                          <a:latin typeface="Garamond" panose="02020404030301010803"/>
                        </a:defRPr>
                      </a:lvl9pPr>
                    </a:lstStyle>
                    <a:p>
                      <a:pPr marL="0" marR="0" algn="ctr">
                        <a:spcBef>
                          <a:spcPts val="0"/>
                        </a:spcBef>
                        <a:spcAft>
                          <a:spcPts val="0"/>
                        </a:spcAft>
                      </a:pPr>
                      <a:r>
                        <a:rPr lang="en-US" sz="1400" dirty="0">
                          <a:solidFill>
                            <a:schemeClr val="bg1"/>
                          </a:solidFill>
                          <a:effectLst/>
                        </a:rPr>
                        <a:t>Project Ref. No.</a:t>
                      </a:r>
                      <a:endParaRPr lang="en-US" sz="1600" dirty="0">
                        <a:solidFill>
                          <a:schemeClr val="bg1"/>
                        </a:solidFill>
                        <a:effectLst/>
                        <a:latin typeface="Times New Roman"/>
                        <a:ea typeface="Calibri"/>
                        <a:cs typeface="Times New Roman"/>
                      </a:endParaRPr>
                    </a:p>
                  </a:txBody>
                  <a:tcPr marL="68580" marR="68580" marT="0" marB="0" anchor="ctr"/>
                </a:tc>
                <a:tc hMerge="1">
                  <a:txBody>
                    <a:bodyPr/>
                    <a:lstStyle/>
                    <a:p>
                      <a:endParaRPr lang="en-US"/>
                    </a:p>
                  </a:txBody>
                  <a:tcPr/>
                </a:tc>
                <a:tc>
                  <a:txBody>
                    <a:bodyPr/>
                    <a:lstStyle>
                      <a:lvl1pPr marL="0" algn="l" defTabSz="457200" rtl="0" eaLnBrk="1" latinLnBrk="0" hangingPunct="1">
                        <a:defRPr sz="1800" b="1" kern="1200">
                          <a:solidFill>
                            <a:schemeClr val="lt1"/>
                          </a:solidFill>
                          <a:latin typeface="Garamond" panose="02020404030301010803"/>
                        </a:defRPr>
                      </a:lvl1pPr>
                      <a:lvl2pPr marL="457200" algn="l" defTabSz="457200" rtl="0" eaLnBrk="1" latinLnBrk="0" hangingPunct="1">
                        <a:defRPr sz="1800" b="1" kern="1200">
                          <a:solidFill>
                            <a:schemeClr val="lt1"/>
                          </a:solidFill>
                          <a:latin typeface="Garamond" panose="02020404030301010803"/>
                        </a:defRPr>
                      </a:lvl2pPr>
                      <a:lvl3pPr marL="914400" algn="l" defTabSz="457200" rtl="0" eaLnBrk="1" latinLnBrk="0" hangingPunct="1">
                        <a:defRPr sz="1800" b="1" kern="1200">
                          <a:solidFill>
                            <a:schemeClr val="lt1"/>
                          </a:solidFill>
                          <a:latin typeface="Garamond" panose="02020404030301010803"/>
                        </a:defRPr>
                      </a:lvl3pPr>
                      <a:lvl4pPr marL="1371600" algn="l" defTabSz="457200" rtl="0" eaLnBrk="1" latinLnBrk="0" hangingPunct="1">
                        <a:defRPr sz="1800" b="1" kern="1200">
                          <a:solidFill>
                            <a:schemeClr val="lt1"/>
                          </a:solidFill>
                          <a:latin typeface="Garamond" panose="02020404030301010803"/>
                        </a:defRPr>
                      </a:lvl4pPr>
                      <a:lvl5pPr marL="1828800" algn="l" defTabSz="457200" rtl="0" eaLnBrk="1" latinLnBrk="0" hangingPunct="1">
                        <a:defRPr sz="1800" b="1" kern="1200">
                          <a:solidFill>
                            <a:schemeClr val="lt1"/>
                          </a:solidFill>
                          <a:latin typeface="Garamond" panose="02020404030301010803"/>
                        </a:defRPr>
                      </a:lvl5pPr>
                      <a:lvl6pPr marL="2286000" algn="l" defTabSz="457200" rtl="0" eaLnBrk="1" latinLnBrk="0" hangingPunct="1">
                        <a:defRPr sz="1800" b="1" kern="1200">
                          <a:solidFill>
                            <a:schemeClr val="lt1"/>
                          </a:solidFill>
                          <a:latin typeface="Garamond" panose="02020404030301010803"/>
                        </a:defRPr>
                      </a:lvl6pPr>
                      <a:lvl7pPr marL="2743200" algn="l" defTabSz="457200" rtl="0" eaLnBrk="1" latinLnBrk="0" hangingPunct="1">
                        <a:defRPr sz="1800" b="1" kern="1200">
                          <a:solidFill>
                            <a:schemeClr val="lt1"/>
                          </a:solidFill>
                          <a:latin typeface="Garamond" panose="02020404030301010803"/>
                        </a:defRPr>
                      </a:lvl7pPr>
                      <a:lvl8pPr marL="3200400" algn="l" defTabSz="457200" rtl="0" eaLnBrk="1" latinLnBrk="0" hangingPunct="1">
                        <a:defRPr sz="1800" b="1" kern="1200">
                          <a:solidFill>
                            <a:schemeClr val="lt1"/>
                          </a:solidFill>
                          <a:latin typeface="Garamond" panose="02020404030301010803"/>
                        </a:defRPr>
                      </a:lvl8pPr>
                      <a:lvl9pPr marL="3657600" algn="l" defTabSz="457200" rtl="0" eaLnBrk="1" latinLnBrk="0" hangingPunct="1">
                        <a:defRPr sz="1800" b="1" kern="1200">
                          <a:solidFill>
                            <a:schemeClr val="lt1"/>
                          </a:solidFill>
                          <a:latin typeface="Garamond" panose="02020404030301010803"/>
                        </a:defRPr>
                      </a:lvl9pPr>
                    </a:lstStyle>
                    <a:p>
                      <a:pPr marL="0" marR="0" algn="ctr">
                        <a:spcBef>
                          <a:spcPts val="0"/>
                        </a:spcBef>
                        <a:spcAft>
                          <a:spcPts val="0"/>
                        </a:spcAft>
                      </a:pPr>
                      <a:r>
                        <a:rPr lang="en-US" sz="1600" dirty="0">
                          <a:solidFill>
                            <a:schemeClr val="bg1"/>
                          </a:solidFill>
                          <a:effectLst/>
                        </a:rPr>
                        <a:t>Project Title</a:t>
                      </a:r>
                      <a:endParaRPr lang="en-US" sz="1400" dirty="0">
                        <a:solidFill>
                          <a:schemeClr val="bg1"/>
                        </a:solidFill>
                        <a:effectLst/>
                        <a:latin typeface="Calibri"/>
                        <a:ea typeface="Calibri"/>
                        <a:cs typeface="Times New Roman"/>
                      </a:endParaRPr>
                    </a:p>
                  </a:txBody>
                  <a:tcPr marL="68580" marR="68580" marT="0" marB="0" anchor="ctr"/>
                </a:tc>
                <a:tc gridSpan="3">
                  <a:txBody>
                    <a:bodyPr/>
                    <a:lstStyle>
                      <a:lvl1pPr marL="0" algn="l" defTabSz="457200" rtl="0" eaLnBrk="1" latinLnBrk="0" hangingPunct="1">
                        <a:defRPr sz="1800" b="1" kern="1200">
                          <a:solidFill>
                            <a:schemeClr val="lt1"/>
                          </a:solidFill>
                          <a:latin typeface="Garamond" panose="02020404030301010803"/>
                        </a:defRPr>
                      </a:lvl1pPr>
                      <a:lvl2pPr marL="457200" algn="l" defTabSz="457200" rtl="0" eaLnBrk="1" latinLnBrk="0" hangingPunct="1">
                        <a:defRPr sz="1800" b="1" kern="1200">
                          <a:solidFill>
                            <a:schemeClr val="lt1"/>
                          </a:solidFill>
                          <a:latin typeface="Garamond" panose="02020404030301010803"/>
                        </a:defRPr>
                      </a:lvl2pPr>
                      <a:lvl3pPr marL="914400" algn="l" defTabSz="457200" rtl="0" eaLnBrk="1" latinLnBrk="0" hangingPunct="1">
                        <a:defRPr sz="1800" b="1" kern="1200">
                          <a:solidFill>
                            <a:schemeClr val="lt1"/>
                          </a:solidFill>
                          <a:latin typeface="Garamond" panose="02020404030301010803"/>
                        </a:defRPr>
                      </a:lvl3pPr>
                      <a:lvl4pPr marL="1371600" algn="l" defTabSz="457200" rtl="0" eaLnBrk="1" latinLnBrk="0" hangingPunct="1">
                        <a:defRPr sz="1800" b="1" kern="1200">
                          <a:solidFill>
                            <a:schemeClr val="lt1"/>
                          </a:solidFill>
                          <a:latin typeface="Garamond" panose="02020404030301010803"/>
                        </a:defRPr>
                      </a:lvl4pPr>
                      <a:lvl5pPr marL="1828800" algn="l" defTabSz="457200" rtl="0" eaLnBrk="1" latinLnBrk="0" hangingPunct="1">
                        <a:defRPr sz="1800" b="1" kern="1200">
                          <a:solidFill>
                            <a:schemeClr val="lt1"/>
                          </a:solidFill>
                          <a:latin typeface="Garamond" panose="02020404030301010803"/>
                        </a:defRPr>
                      </a:lvl5pPr>
                      <a:lvl6pPr marL="2286000" algn="l" defTabSz="457200" rtl="0" eaLnBrk="1" latinLnBrk="0" hangingPunct="1">
                        <a:defRPr sz="1800" b="1" kern="1200">
                          <a:solidFill>
                            <a:schemeClr val="lt1"/>
                          </a:solidFill>
                          <a:latin typeface="Garamond" panose="02020404030301010803"/>
                        </a:defRPr>
                      </a:lvl6pPr>
                      <a:lvl7pPr marL="2743200" algn="l" defTabSz="457200" rtl="0" eaLnBrk="1" latinLnBrk="0" hangingPunct="1">
                        <a:defRPr sz="1800" b="1" kern="1200">
                          <a:solidFill>
                            <a:schemeClr val="lt1"/>
                          </a:solidFill>
                          <a:latin typeface="Garamond" panose="02020404030301010803"/>
                        </a:defRPr>
                      </a:lvl7pPr>
                      <a:lvl8pPr marL="3200400" algn="l" defTabSz="457200" rtl="0" eaLnBrk="1" latinLnBrk="0" hangingPunct="1">
                        <a:defRPr sz="1800" b="1" kern="1200">
                          <a:solidFill>
                            <a:schemeClr val="lt1"/>
                          </a:solidFill>
                          <a:latin typeface="Garamond" panose="02020404030301010803"/>
                        </a:defRPr>
                      </a:lvl8pPr>
                      <a:lvl9pPr marL="3657600" algn="l" defTabSz="457200" rtl="0" eaLnBrk="1" latinLnBrk="0" hangingPunct="1">
                        <a:defRPr sz="1800" b="1" kern="1200">
                          <a:solidFill>
                            <a:schemeClr val="lt1"/>
                          </a:solidFill>
                          <a:latin typeface="Garamond" panose="02020404030301010803"/>
                        </a:defRPr>
                      </a:lvl9pPr>
                    </a:lstStyle>
                    <a:p>
                      <a:pPr marL="0" marR="0" algn="ctr">
                        <a:spcBef>
                          <a:spcPts val="0"/>
                        </a:spcBef>
                        <a:spcAft>
                          <a:spcPts val="0"/>
                        </a:spcAft>
                      </a:pPr>
                      <a:r>
                        <a:rPr lang="en-US" sz="1400" dirty="0">
                          <a:solidFill>
                            <a:schemeClr val="bg1"/>
                          </a:solidFill>
                          <a:effectLst/>
                        </a:rPr>
                        <a:t>Date of Preparation of Activity Plan</a:t>
                      </a:r>
                      <a:endParaRPr lang="en-US" sz="1600" dirty="0">
                        <a:solidFill>
                          <a:schemeClr val="bg1"/>
                        </a:solidFill>
                        <a:effectLst/>
                      </a:endParaRPr>
                    </a:p>
                    <a:p>
                      <a:pPr marL="0" marR="0" algn="ctr">
                        <a:spcBef>
                          <a:spcPts val="0"/>
                        </a:spcBef>
                        <a:spcAft>
                          <a:spcPts val="0"/>
                        </a:spcAft>
                      </a:pPr>
                      <a:r>
                        <a:rPr lang="en-US" sz="1600" dirty="0">
                          <a:solidFill>
                            <a:schemeClr val="bg1"/>
                          </a:solidFill>
                          <a:effectLst/>
                        </a:rPr>
                        <a:t> </a:t>
                      </a:r>
                      <a:endParaRPr lang="en-US" sz="1400" dirty="0">
                        <a:solidFill>
                          <a:schemeClr val="bg1"/>
                        </a:solidFill>
                        <a:effectLst/>
                        <a:latin typeface="Calibri"/>
                        <a:ea typeface="Calibri"/>
                        <a:cs typeface="Times New Roman"/>
                      </a:endParaRPr>
                    </a:p>
                  </a:txBody>
                  <a:tcPr marL="68580" marR="6858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7591">
                <a:tc>
                  <a:txBody>
                    <a:bodyPr/>
                    <a:lstStyle>
                      <a:lvl1pPr marL="0" algn="l" defTabSz="457200" rtl="0" eaLnBrk="1" latinLnBrk="0" hangingPunct="1">
                        <a:defRPr sz="1800" b="1" kern="1200">
                          <a:solidFill>
                            <a:schemeClr val="lt1"/>
                          </a:solidFill>
                          <a:latin typeface="Garamond" panose="02020404030301010803"/>
                        </a:defRPr>
                      </a:lvl1pPr>
                      <a:lvl2pPr marL="457200" algn="l" defTabSz="457200" rtl="0" eaLnBrk="1" latinLnBrk="0" hangingPunct="1">
                        <a:defRPr sz="1800" b="1" kern="1200">
                          <a:solidFill>
                            <a:schemeClr val="lt1"/>
                          </a:solidFill>
                          <a:latin typeface="Garamond" panose="02020404030301010803"/>
                        </a:defRPr>
                      </a:lvl2pPr>
                      <a:lvl3pPr marL="914400" algn="l" defTabSz="457200" rtl="0" eaLnBrk="1" latinLnBrk="0" hangingPunct="1">
                        <a:defRPr sz="1800" b="1" kern="1200">
                          <a:solidFill>
                            <a:schemeClr val="lt1"/>
                          </a:solidFill>
                          <a:latin typeface="Garamond" panose="02020404030301010803"/>
                        </a:defRPr>
                      </a:lvl3pPr>
                      <a:lvl4pPr marL="1371600" algn="l" defTabSz="457200" rtl="0" eaLnBrk="1" latinLnBrk="0" hangingPunct="1">
                        <a:defRPr sz="1800" b="1" kern="1200">
                          <a:solidFill>
                            <a:schemeClr val="lt1"/>
                          </a:solidFill>
                          <a:latin typeface="Garamond" panose="02020404030301010803"/>
                        </a:defRPr>
                      </a:lvl4pPr>
                      <a:lvl5pPr marL="1828800" algn="l" defTabSz="457200" rtl="0" eaLnBrk="1" latinLnBrk="0" hangingPunct="1">
                        <a:defRPr sz="1800" b="1" kern="1200">
                          <a:solidFill>
                            <a:schemeClr val="lt1"/>
                          </a:solidFill>
                          <a:latin typeface="Garamond" panose="02020404030301010803"/>
                        </a:defRPr>
                      </a:lvl5pPr>
                      <a:lvl6pPr marL="2286000" algn="l" defTabSz="457200" rtl="0" eaLnBrk="1" latinLnBrk="0" hangingPunct="1">
                        <a:defRPr sz="1800" b="1" kern="1200">
                          <a:solidFill>
                            <a:schemeClr val="lt1"/>
                          </a:solidFill>
                          <a:latin typeface="Garamond" panose="02020404030301010803"/>
                        </a:defRPr>
                      </a:lvl6pPr>
                      <a:lvl7pPr marL="2743200" algn="l" defTabSz="457200" rtl="0" eaLnBrk="1" latinLnBrk="0" hangingPunct="1">
                        <a:defRPr sz="1800" b="1" kern="1200">
                          <a:solidFill>
                            <a:schemeClr val="lt1"/>
                          </a:solidFill>
                          <a:latin typeface="Garamond" panose="02020404030301010803"/>
                        </a:defRPr>
                      </a:lvl7pPr>
                      <a:lvl8pPr marL="3200400" algn="l" defTabSz="457200" rtl="0" eaLnBrk="1" latinLnBrk="0" hangingPunct="1">
                        <a:defRPr sz="1800" b="1" kern="1200">
                          <a:solidFill>
                            <a:schemeClr val="lt1"/>
                          </a:solidFill>
                          <a:latin typeface="Garamond" panose="02020404030301010803"/>
                        </a:defRPr>
                      </a:lvl8pPr>
                      <a:lvl9pPr marL="3657600" algn="l" defTabSz="457200" rtl="0" eaLnBrk="1" latinLnBrk="0" hangingPunct="1">
                        <a:defRPr sz="1800" b="1" kern="1200">
                          <a:solidFill>
                            <a:schemeClr val="lt1"/>
                          </a:solidFill>
                          <a:latin typeface="Garamond" panose="02020404030301010803"/>
                        </a:defRPr>
                      </a:lvl9pPr>
                    </a:lstStyle>
                    <a:p>
                      <a:pPr marL="0" marR="0" algn="ctr">
                        <a:spcBef>
                          <a:spcPts val="0"/>
                        </a:spcBef>
                        <a:spcAft>
                          <a:spcPts val="0"/>
                        </a:spcAft>
                      </a:pPr>
                      <a:r>
                        <a:rPr lang="en-US" sz="1600">
                          <a:solidFill>
                            <a:schemeClr val="bg1"/>
                          </a:solidFill>
                          <a:effectLst/>
                        </a:rPr>
                        <a:t>S.No.</a:t>
                      </a:r>
                      <a:endParaRPr lang="en-US" sz="140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1600" dirty="0">
                          <a:solidFill>
                            <a:schemeClr val="bg1"/>
                          </a:solidFill>
                          <a:effectLst/>
                        </a:rPr>
                        <a:t>Task</a:t>
                      </a:r>
                      <a:endParaRPr lang="en-US" sz="1400" dirty="0">
                        <a:solidFill>
                          <a:schemeClr val="bg1"/>
                        </a:solidFill>
                        <a:effectLst/>
                        <a:latin typeface="Calibri"/>
                        <a:ea typeface="Calibri"/>
                        <a:cs typeface="Times New Roman"/>
                      </a:endParaRPr>
                    </a:p>
                  </a:txBody>
                  <a:tcPr marL="68580" marR="68580" marT="0" marB="0" anchor="ctr"/>
                </a:tc>
                <a:tc rowSpan="6">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71755" marR="71755" indent="0" algn="ctr" defTabSz="457200" rtl="0" eaLnBrk="1" fontAlgn="auto" latinLnBrk="0" hangingPunct="1">
                        <a:lnSpc>
                          <a:spcPct val="100000"/>
                        </a:lnSpc>
                        <a:spcBef>
                          <a:spcPts val="0"/>
                        </a:spcBef>
                        <a:spcAft>
                          <a:spcPts val="0"/>
                        </a:spcAft>
                        <a:buClrTx/>
                        <a:buSzTx/>
                        <a:buFontTx/>
                        <a:buNone/>
                        <a:tabLst/>
                        <a:defRPr/>
                      </a:pPr>
                      <a:r>
                        <a:rPr lang="en-US" sz="2800" b="1" i="0" dirty="0">
                          <a:ln>
                            <a:solidFill>
                              <a:schemeClr val="bg1">
                                <a:lumMod val="75000"/>
                                <a:lumOff val="25000"/>
                                <a:alpha val="10000"/>
                              </a:schemeClr>
                            </a:solidFill>
                          </a:ln>
                          <a:solidFill>
                            <a:srgbClr val="0070C0"/>
                          </a:solidFill>
                          <a:effectLst>
                            <a:outerShdw blurRad="9525" dist="25400" dir="14640000" algn="tl" rotWithShape="0">
                              <a:schemeClr val="bg1">
                                <a:alpha val="30000"/>
                              </a:schemeClr>
                            </a:outerShdw>
                          </a:effectLst>
                        </a:rPr>
                        <a:t>MERCIADO</a:t>
                      </a:r>
                      <a:endParaRPr lang="en-US" sz="2800" dirty="0"/>
                    </a:p>
                    <a:p>
                      <a:pPr marL="71755" marR="71755" algn="ctr">
                        <a:spcBef>
                          <a:spcPts val="0"/>
                        </a:spcBef>
                        <a:spcAft>
                          <a:spcPts val="0"/>
                        </a:spcAft>
                      </a:pPr>
                      <a:endParaRPr lang="en-US" sz="2800" b="1" dirty="0">
                        <a:solidFill>
                          <a:srgbClr val="FF0000"/>
                        </a:solidFill>
                        <a:effectLst/>
                        <a:latin typeface="Calibri"/>
                        <a:ea typeface="Calibri"/>
                        <a:cs typeface="Times New Roman"/>
                      </a:endParaRPr>
                    </a:p>
                  </a:txBody>
                  <a:tcPr marL="68580" marR="68580" marT="0" marB="0" vert="vert"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1400">
                          <a:solidFill>
                            <a:schemeClr val="bg1"/>
                          </a:solidFill>
                          <a:effectLst/>
                        </a:rPr>
                        <a:t>Actual Days</a:t>
                      </a:r>
                      <a:endParaRPr lang="en-US" sz="1600">
                        <a:solidFill>
                          <a:schemeClr val="bg1"/>
                        </a:solidFill>
                        <a:effectLst/>
                        <a:latin typeface="Times New Roman"/>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1400">
                          <a:solidFill>
                            <a:schemeClr val="bg1"/>
                          </a:solidFill>
                          <a:effectLst/>
                        </a:rPr>
                        <a:t>Team Mate Name</a:t>
                      </a:r>
                      <a:endParaRPr lang="en-US" sz="1600">
                        <a:solidFill>
                          <a:schemeClr val="bg1"/>
                        </a:solidFill>
                        <a:effectLst/>
                        <a:latin typeface="Times New Roman"/>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1400">
                          <a:solidFill>
                            <a:schemeClr val="bg1"/>
                          </a:solidFill>
                          <a:effectLst/>
                        </a:rPr>
                        <a:t>Status</a:t>
                      </a:r>
                      <a:endParaRPr lang="en-US" sz="1600">
                        <a:solidFill>
                          <a:schemeClr val="bg1"/>
                        </a:solidFill>
                        <a:effectLst/>
                        <a:latin typeface="Times New Roman"/>
                        <a:ea typeface="Calibri"/>
                        <a:cs typeface="Times New Roman"/>
                      </a:endParaRPr>
                    </a:p>
                  </a:txBody>
                  <a:tcPr marL="68580" marR="68580" marT="0" marB="0" anchor="ctr"/>
                </a:tc>
                <a:extLst>
                  <a:ext uri="{0D108BD9-81ED-4DB2-BD59-A6C34878D82A}">
                    <a16:rowId xmlns:a16="http://schemas.microsoft.com/office/drawing/2014/main" val="10001"/>
                  </a:ext>
                </a:extLst>
              </a:tr>
              <a:tr h="747530">
                <a:tc>
                  <a:txBody>
                    <a:bodyPr/>
                    <a:lstStyle>
                      <a:lvl1pPr marL="0" algn="l" defTabSz="457200" rtl="0" eaLnBrk="1" latinLnBrk="0" hangingPunct="1">
                        <a:defRPr sz="1800" b="1" kern="1200">
                          <a:solidFill>
                            <a:schemeClr val="lt1"/>
                          </a:solidFill>
                          <a:latin typeface="Garamond" panose="02020404030301010803"/>
                        </a:defRPr>
                      </a:lvl1pPr>
                      <a:lvl2pPr marL="457200" algn="l" defTabSz="457200" rtl="0" eaLnBrk="1" latinLnBrk="0" hangingPunct="1">
                        <a:defRPr sz="1800" b="1" kern="1200">
                          <a:solidFill>
                            <a:schemeClr val="lt1"/>
                          </a:solidFill>
                          <a:latin typeface="Garamond" panose="02020404030301010803"/>
                        </a:defRPr>
                      </a:lvl2pPr>
                      <a:lvl3pPr marL="914400" algn="l" defTabSz="457200" rtl="0" eaLnBrk="1" latinLnBrk="0" hangingPunct="1">
                        <a:defRPr sz="1800" b="1" kern="1200">
                          <a:solidFill>
                            <a:schemeClr val="lt1"/>
                          </a:solidFill>
                          <a:latin typeface="Garamond" panose="02020404030301010803"/>
                        </a:defRPr>
                      </a:lvl3pPr>
                      <a:lvl4pPr marL="1371600" algn="l" defTabSz="457200" rtl="0" eaLnBrk="1" latinLnBrk="0" hangingPunct="1">
                        <a:defRPr sz="1800" b="1" kern="1200">
                          <a:solidFill>
                            <a:schemeClr val="lt1"/>
                          </a:solidFill>
                          <a:latin typeface="Garamond" panose="02020404030301010803"/>
                        </a:defRPr>
                      </a:lvl4pPr>
                      <a:lvl5pPr marL="1828800" algn="l" defTabSz="457200" rtl="0" eaLnBrk="1" latinLnBrk="0" hangingPunct="1">
                        <a:defRPr sz="1800" b="1" kern="1200">
                          <a:solidFill>
                            <a:schemeClr val="lt1"/>
                          </a:solidFill>
                          <a:latin typeface="Garamond" panose="02020404030301010803"/>
                        </a:defRPr>
                      </a:lvl5pPr>
                      <a:lvl6pPr marL="2286000" algn="l" defTabSz="457200" rtl="0" eaLnBrk="1" latinLnBrk="0" hangingPunct="1">
                        <a:defRPr sz="1800" b="1" kern="1200">
                          <a:solidFill>
                            <a:schemeClr val="lt1"/>
                          </a:solidFill>
                          <a:latin typeface="Garamond" panose="02020404030301010803"/>
                        </a:defRPr>
                      </a:lvl6pPr>
                      <a:lvl7pPr marL="2743200" algn="l" defTabSz="457200" rtl="0" eaLnBrk="1" latinLnBrk="0" hangingPunct="1">
                        <a:defRPr sz="1800" b="1" kern="1200">
                          <a:solidFill>
                            <a:schemeClr val="lt1"/>
                          </a:solidFill>
                          <a:latin typeface="Garamond" panose="02020404030301010803"/>
                        </a:defRPr>
                      </a:lvl7pPr>
                      <a:lvl8pPr marL="3200400" algn="l" defTabSz="457200" rtl="0" eaLnBrk="1" latinLnBrk="0" hangingPunct="1">
                        <a:defRPr sz="1800" b="1" kern="1200">
                          <a:solidFill>
                            <a:schemeClr val="lt1"/>
                          </a:solidFill>
                          <a:latin typeface="Garamond" panose="02020404030301010803"/>
                        </a:defRPr>
                      </a:lvl8pPr>
                      <a:lvl9pPr marL="3657600" algn="l" defTabSz="457200" rtl="0" eaLnBrk="1" latinLnBrk="0" hangingPunct="1">
                        <a:defRPr sz="1800" b="1" kern="1200">
                          <a:solidFill>
                            <a:schemeClr val="lt1"/>
                          </a:solidFill>
                          <a:latin typeface="Garamond" panose="02020404030301010803"/>
                        </a:defRPr>
                      </a:lvl9pPr>
                    </a:lstStyle>
                    <a:p>
                      <a:pPr marL="0" marR="0" algn="ctr">
                        <a:spcBef>
                          <a:spcPts val="0"/>
                        </a:spcBef>
                        <a:spcAft>
                          <a:spcPts val="0"/>
                        </a:spcAft>
                      </a:pPr>
                      <a:r>
                        <a:rPr lang="en-US" sz="1600">
                          <a:solidFill>
                            <a:schemeClr val="bg1"/>
                          </a:solidFill>
                          <a:effectLst/>
                        </a:rPr>
                        <a:t>1</a:t>
                      </a:r>
                      <a:endParaRPr lang="en-US" sz="140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2000" dirty="0">
                          <a:solidFill>
                            <a:schemeClr val="bg1"/>
                          </a:solidFill>
                          <a:effectLst/>
                        </a:rPr>
                        <a:t>Analysis</a:t>
                      </a:r>
                      <a:endParaRPr lang="en-US" sz="2400" dirty="0">
                        <a:solidFill>
                          <a:schemeClr val="bg1"/>
                        </a:solidFill>
                        <a:effectLst/>
                        <a:latin typeface="Times New Roman"/>
                        <a:ea typeface="Calibri"/>
                        <a:cs typeface="Times New Roman"/>
                      </a:endParaRPr>
                    </a:p>
                  </a:txBody>
                  <a:tcPr marL="68580" marR="68580" marT="0" marB="0" anchor="ctr"/>
                </a:tc>
                <a:tc vMerge="1">
                  <a:txBody>
                    <a:bodyPr/>
                    <a:lstStyle/>
                    <a:p>
                      <a:endParaRPr lang="en-US"/>
                    </a:p>
                  </a:txBody>
                  <a:tcP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endParaRPr lang="en-US" sz="1600" dirty="0">
                        <a:solidFill>
                          <a:schemeClr val="bg1"/>
                        </a:solidFill>
                        <a:effectLst/>
                      </a:endParaRPr>
                    </a:p>
                    <a:p>
                      <a:pPr marL="0" marR="0" algn="ctr">
                        <a:spcBef>
                          <a:spcPts val="0"/>
                        </a:spcBef>
                        <a:spcAft>
                          <a:spcPts val="0"/>
                        </a:spcAft>
                      </a:pPr>
                      <a:r>
                        <a:rPr lang="en-US" sz="1600" dirty="0">
                          <a:solidFill>
                            <a:schemeClr val="bg1"/>
                          </a:solidFill>
                          <a:effectLst/>
                          <a:latin typeface="Calibri"/>
                          <a:ea typeface="Calibri"/>
                          <a:cs typeface="Times New Roman"/>
                        </a:rPr>
                        <a:t>25</a:t>
                      </a:r>
                      <a:endParaRPr lang="en-US" sz="1400" dirty="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algn="ctr" rtl="0" eaLnBrk="1" latinLnBrk="0" hangingPunct="1"/>
                      <a:r>
                        <a:rPr lang="en-US" sz="1800" kern="1200" dirty="0">
                          <a:solidFill>
                            <a:schemeClr val="lt1"/>
                          </a:solidFill>
                          <a:effectLst/>
                          <a:latin typeface="Garamond" panose="02020404030301010803"/>
                          <a:ea typeface="+mn-ea"/>
                          <a:cs typeface="+mn-cs"/>
                        </a:rPr>
                        <a:t>Sami, Moin, Asif</a:t>
                      </a:r>
                      <a:endParaRPr lang="en-US" sz="1600" dirty="0">
                        <a:effectLst/>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endParaRPr lang="en-US" sz="1600" dirty="0">
                        <a:solidFill>
                          <a:schemeClr val="bg1"/>
                        </a:solidFill>
                        <a:effectLst/>
                      </a:endParaRPr>
                    </a:p>
                    <a:p>
                      <a:pPr marL="0" marR="0" algn="ctr">
                        <a:spcBef>
                          <a:spcPts val="0"/>
                        </a:spcBef>
                        <a:spcAft>
                          <a:spcPts val="0"/>
                        </a:spcAft>
                      </a:pPr>
                      <a:r>
                        <a:rPr lang="en-US" sz="1600" dirty="0">
                          <a:solidFill>
                            <a:schemeClr val="bg1"/>
                          </a:solidFill>
                          <a:effectLst/>
                        </a:rPr>
                        <a:t>OK</a:t>
                      </a:r>
                      <a:endParaRPr lang="en-US" sz="1400" dirty="0">
                        <a:solidFill>
                          <a:schemeClr val="bg1"/>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10002"/>
                  </a:ext>
                </a:extLst>
              </a:tr>
              <a:tr h="747530">
                <a:tc>
                  <a:txBody>
                    <a:bodyPr/>
                    <a:lstStyle>
                      <a:lvl1pPr marL="0" algn="l" defTabSz="457200" rtl="0" eaLnBrk="1" latinLnBrk="0" hangingPunct="1">
                        <a:defRPr sz="1800" b="1" kern="1200">
                          <a:solidFill>
                            <a:schemeClr val="lt1"/>
                          </a:solidFill>
                          <a:latin typeface="Garamond" panose="02020404030301010803"/>
                        </a:defRPr>
                      </a:lvl1pPr>
                      <a:lvl2pPr marL="457200" algn="l" defTabSz="457200" rtl="0" eaLnBrk="1" latinLnBrk="0" hangingPunct="1">
                        <a:defRPr sz="1800" b="1" kern="1200">
                          <a:solidFill>
                            <a:schemeClr val="lt1"/>
                          </a:solidFill>
                          <a:latin typeface="Garamond" panose="02020404030301010803"/>
                        </a:defRPr>
                      </a:lvl2pPr>
                      <a:lvl3pPr marL="914400" algn="l" defTabSz="457200" rtl="0" eaLnBrk="1" latinLnBrk="0" hangingPunct="1">
                        <a:defRPr sz="1800" b="1" kern="1200">
                          <a:solidFill>
                            <a:schemeClr val="lt1"/>
                          </a:solidFill>
                          <a:latin typeface="Garamond" panose="02020404030301010803"/>
                        </a:defRPr>
                      </a:lvl3pPr>
                      <a:lvl4pPr marL="1371600" algn="l" defTabSz="457200" rtl="0" eaLnBrk="1" latinLnBrk="0" hangingPunct="1">
                        <a:defRPr sz="1800" b="1" kern="1200">
                          <a:solidFill>
                            <a:schemeClr val="lt1"/>
                          </a:solidFill>
                          <a:latin typeface="Garamond" panose="02020404030301010803"/>
                        </a:defRPr>
                      </a:lvl4pPr>
                      <a:lvl5pPr marL="1828800" algn="l" defTabSz="457200" rtl="0" eaLnBrk="1" latinLnBrk="0" hangingPunct="1">
                        <a:defRPr sz="1800" b="1" kern="1200">
                          <a:solidFill>
                            <a:schemeClr val="lt1"/>
                          </a:solidFill>
                          <a:latin typeface="Garamond" panose="02020404030301010803"/>
                        </a:defRPr>
                      </a:lvl5pPr>
                      <a:lvl6pPr marL="2286000" algn="l" defTabSz="457200" rtl="0" eaLnBrk="1" latinLnBrk="0" hangingPunct="1">
                        <a:defRPr sz="1800" b="1" kern="1200">
                          <a:solidFill>
                            <a:schemeClr val="lt1"/>
                          </a:solidFill>
                          <a:latin typeface="Garamond" panose="02020404030301010803"/>
                        </a:defRPr>
                      </a:lvl6pPr>
                      <a:lvl7pPr marL="2743200" algn="l" defTabSz="457200" rtl="0" eaLnBrk="1" latinLnBrk="0" hangingPunct="1">
                        <a:defRPr sz="1800" b="1" kern="1200">
                          <a:solidFill>
                            <a:schemeClr val="lt1"/>
                          </a:solidFill>
                          <a:latin typeface="Garamond" panose="02020404030301010803"/>
                        </a:defRPr>
                      </a:lvl7pPr>
                      <a:lvl8pPr marL="3200400" algn="l" defTabSz="457200" rtl="0" eaLnBrk="1" latinLnBrk="0" hangingPunct="1">
                        <a:defRPr sz="1800" b="1" kern="1200">
                          <a:solidFill>
                            <a:schemeClr val="lt1"/>
                          </a:solidFill>
                          <a:latin typeface="Garamond" panose="02020404030301010803"/>
                        </a:defRPr>
                      </a:lvl8pPr>
                      <a:lvl9pPr marL="3657600" algn="l" defTabSz="457200" rtl="0" eaLnBrk="1" latinLnBrk="0" hangingPunct="1">
                        <a:defRPr sz="1800" b="1" kern="1200">
                          <a:solidFill>
                            <a:schemeClr val="lt1"/>
                          </a:solidFill>
                          <a:latin typeface="Garamond" panose="02020404030301010803"/>
                        </a:defRPr>
                      </a:lvl9pPr>
                    </a:lstStyle>
                    <a:p>
                      <a:pPr marL="0" marR="0" algn="ctr">
                        <a:spcBef>
                          <a:spcPts val="0"/>
                        </a:spcBef>
                        <a:spcAft>
                          <a:spcPts val="0"/>
                        </a:spcAft>
                      </a:pPr>
                      <a:r>
                        <a:rPr lang="en-US" sz="1600">
                          <a:solidFill>
                            <a:schemeClr val="bg1"/>
                          </a:solidFill>
                          <a:effectLst/>
                        </a:rPr>
                        <a:t>2</a:t>
                      </a:r>
                      <a:endParaRPr lang="en-US" sz="140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2000" dirty="0">
                          <a:solidFill>
                            <a:schemeClr val="bg1"/>
                          </a:solidFill>
                          <a:effectLst/>
                        </a:rPr>
                        <a:t>Design</a:t>
                      </a:r>
                      <a:endParaRPr lang="en-US" sz="2400" dirty="0">
                        <a:solidFill>
                          <a:schemeClr val="bg1"/>
                        </a:solidFill>
                        <a:effectLst/>
                        <a:latin typeface="Times New Roman"/>
                        <a:ea typeface="Calibri"/>
                        <a:cs typeface="Times New Roman"/>
                      </a:endParaRPr>
                    </a:p>
                  </a:txBody>
                  <a:tcPr marL="68580" marR="68580" marT="0" marB="0" anchor="ctr"/>
                </a:tc>
                <a:tc vMerge="1">
                  <a:txBody>
                    <a:bodyPr/>
                    <a:lstStyle/>
                    <a:p>
                      <a:endParaRPr lang="en-US"/>
                    </a:p>
                  </a:txBody>
                  <a:tcP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endParaRPr lang="en-US" sz="1600" dirty="0">
                        <a:solidFill>
                          <a:schemeClr val="bg1"/>
                        </a:solidFill>
                        <a:effectLst/>
                      </a:endParaRPr>
                    </a:p>
                    <a:p>
                      <a:pPr marL="0" marR="0" algn="ctr">
                        <a:spcBef>
                          <a:spcPts val="0"/>
                        </a:spcBef>
                        <a:spcAft>
                          <a:spcPts val="0"/>
                        </a:spcAft>
                      </a:pPr>
                      <a:r>
                        <a:rPr lang="en-US" sz="1600" dirty="0">
                          <a:solidFill>
                            <a:schemeClr val="bg1"/>
                          </a:solidFill>
                          <a:effectLst/>
                          <a:latin typeface="Calibri"/>
                          <a:ea typeface="Calibri"/>
                          <a:cs typeface="Times New Roman"/>
                        </a:rPr>
                        <a:t>25</a:t>
                      </a:r>
                      <a:endParaRPr lang="en-US" sz="1400" dirty="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algn="ctr" rtl="0" eaLnBrk="1" latinLnBrk="0" hangingPunct="1"/>
                      <a:r>
                        <a:rPr lang="en-US" sz="1800" kern="1200" dirty="0">
                          <a:solidFill>
                            <a:schemeClr val="lt1"/>
                          </a:solidFill>
                          <a:effectLst/>
                          <a:latin typeface="Garamond" panose="02020404030301010803"/>
                          <a:ea typeface="+mn-ea"/>
                          <a:cs typeface="+mn-cs"/>
                        </a:rPr>
                        <a:t>Sami, Moin, Asif</a:t>
                      </a:r>
                      <a:endParaRPr lang="en-US" sz="1600" dirty="0">
                        <a:effectLst/>
                      </a:endParaRPr>
                    </a:p>
                    <a:p>
                      <a:pPr marL="0" marR="0" algn="ctr">
                        <a:spcBef>
                          <a:spcPts val="0"/>
                        </a:spcBef>
                        <a:spcAft>
                          <a:spcPts val="0"/>
                        </a:spcAft>
                      </a:pPr>
                      <a:endParaRPr lang="en-US" sz="1600" dirty="0">
                        <a:solidFill>
                          <a:srgbClr val="FF0000"/>
                        </a:solidFill>
                        <a:effectLst/>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endParaRPr lang="en-US" sz="1600" dirty="0">
                        <a:solidFill>
                          <a:schemeClr val="bg1"/>
                        </a:solidFill>
                        <a:effectLst/>
                      </a:endParaRPr>
                    </a:p>
                    <a:p>
                      <a:pPr marL="0" marR="0" algn="ctr">
                        <a:spcBef>
                          <a:spcPts val="0"/>
                        </a:spcBef>
                        <a:spcAft>
                          <a:spcPts val="0"/>
                        </a:spcAft>
                      </a:pPr>
                      <a:r>
                        <a:rPr lang="en-US" sz="1600" dirty="0">
                          <a:solidFill>
                            <a:schemeClr val="bg1"/>
                          </a:solidFill>
                          <a:effectLst/>
                        </a:rPr>
                        <a:t>OK</a:t>
                      </a:r>
                      <a:endParaRPr lang="en-US" sz="1400" dirty="0">
                        <a:solidFill>
                          <a:schemeClr val="bg1"/>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10003"/>
                  </a:ext>
                </a:extLst>
              </a:tr>
              <a:tr h="747530">
                <a:tc>
                  <a:txBody>
                    <a:bodyPr/>
                    <a:lstStyle>
                      <a:lvl1pPr marL="0" algn="l" defTabSz="457200" rtl="0" eaLnBrk="1" latinLnBrk="0" hangingPunct="1">
                        <a:defRPr sz="1800" b="1" kern="1200">
                          <a:solidFill>
                            <a:schemeClr val="lt1"/>
                          </a:solidFill>
                          <a:latin typeface="Garamond" panose="02020404030301010803"/>
                        </a:defRPr>
                      </a:lvl1pPr>
                      <a:lvl2pPr marL="457200" algn="l" defTabSz="457200" rtl="0" eaLnBrk="1" latinLnBrk="0" hangingPunct="1">
                        <a:defRPr sz="1800" b="1" kern="1200">
                          <a:solidFill>
                            <a:schemeClr val="lt1"/>
                          </a:solidFill>
                          <a:latin typeface="Garamond" panose="02020404030301010803"/>
                        </a:defRPr>
                      </a:lvl2pPr>
                      <a:lvl3pPr marL="914400" algn="l" defTabSz="457200" rtl="0" eaLnBrk="1" latinLnBrk="0" hangingPunct="1">
                        <a:defRPr sz="1800" b="1" kern="1200">
                          <a:solidFill>
                            <a:schemeClr val="lt1"/>
                          </a:solidFill>
                          <a:latin typeface="Garamond" panose="02020404030301010803"/>
                        </a:defRPr>
                      </a:lvl3pPr>
                      <a:lvl4pPr marL="1371600" algn="l" defTabSz="457200" rtl="0" eaLnBrk="1" latinLnBrk="0" hangingPunct="1">
                        <a:defRPr sz="1800" b="1" kern="1200">
                          <a:solidFill>
                            <a:schemeClr val="lt1"/>
                          </a:solidFill>
                          <a:latin typeface="Garamond" panose="02020404030301010803"/>
                        </a:defRPr>
                      </a:lvl4pPr>
                      <a:lvl5pPr marL="1828800" algn="l" defTabSz="457200" rtl="0" eaLnBrk="1" latinLnBrk="0" hangingPunct="1">
                        <a:defRPr sz="1800" b="1" kern="1200">
                          <a:solidFill>
                            <a:schemeClr val="lt1"/>
                          </a:solidFill>
                          <a:latin typeface="Garamond" panose="02020404030301010803"/>
                        </a:defRPr>
                      </a:lvl5pPr>
                      <a:lvl6pPr marL="2286000" algn="l" defTabSz="457200" rtl="0" eaLnBrk="1" latinLnBrk="0" hangingPunct="1">
                        <a:defRPr sz="1800" b="1" kern="1200">
                          <a:solidFill>
                            <a:schemeClr val="lt1"/>
                          </a:solidFill>
                          <a:latin typeface="Garamond" panose="02020404030301010803"/>
                        </a:defRPr>
                      </a:lvl6pPr>
                      <a:lvl7pPr marL="2743200" algn="l" defTabSz="457200" rtl="0" eaLnBrk="1" latinLnBrk="0" hangingPunct="1">
                        <a:defRPr sz="1800" b="1" kern="1200">
                          <a:solidFill>
                            <a:schemeClr val="lt1"/>
                          </a:solidFill>
                          <a:latin typeface="Garamond" panose="02020404030301010803"/>
                        </a:defRPr>
                      </a:lvl7pPr>
                      <a:lvl8pPr marL="3200400" algn="l" defTabSz="457200" rtl="0" eaLnBrk="1" latinLnBrk="0" hangingPunct="1">
                        <a:defRPr sz="1800" b="1" kern="1200">
                          <a:solidFill>
                            <a:schemeClr val="lt1"/>
                          </a:solidFill>
                          <a:latin typeface="Garamond" panose="02020404030301010803"/>
                        </a:defRPr>
                      </a:lvl8pPr>
                      <a:lvl9pPr marL="3657600" algn="l" defTabSz="457200" rtl="0" eaLnBrk="1" latinLnBrk="0" hangingPunct="1">
                        <a:defRPr sz="1800" b="1" kern="1200">
                          <a:solidFill>
                            <a:schemeClr val="lt1"/>
                          </a:solidFill>
                          <a:latin typeface="Garamond" panose="02020404030301010803"/>
                        </a:defRPr>
                      </a:lvl9pPr>
                    </a:lstStyle>
                    <a:p>
                      <a:pPr marL="0" marR="0" algn="ctr">
                        <a:spcBef>
                          <a:spcPts val="0"/>
                        </a:spcBef>
                        <a:spcAft>
                          <a:spcPts val="0"/>
                        </a:spcAft>
                      </a:pPr>
                      <a:r>
                        <a:rPr lang="en-US" sz="1600" dirty="0">
                          <a:solidFill>
                            <a:schemeClr val="bg1"/>
                          </a:solidFill>
                          <a:effectLst/>
                        </a:rPr>
                        <a:t>3</a:t>
                      </a:r>
                      <a:endParaRPr lang="en-US" sz="1400" dirty="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2000" dirty="0">
                          <a:solidFill>
                            <a:schemeClr val="bg1"/>
                          </a:solidFill>
                          <a:effectLst/>
                        </a:rPr>
                        <a:t>Development</a:t>
                      </a:r>
                      <a:endParaRPr lang="en-US" sz="2400" dirty="0">
                        <a:solidFill>
                          <a:schemeClr val="bg1"/>
                        </a:solidFill>
                        <a:effectLst/>
                        <a:latin typeface="Times New Roman"/>
                        <a:ea typeface="Calibri"/>
                        <a:cs typeface="Times New Roman"/>
                      </a:endParaRPr>
                    </a:p>
                  </a:txBody>
                  <a:tcPr marL="68580" marR="68580" marT="0" marB="0" anchor="ctr"/>
                </a:tc>
                <a:tc vMerge="1">
                  <a:txBody>
                    <a:bodyPr/>
                    <a:lstStyle/>
                    <a:p>
                      <a:endParaRPr lang="en-US"/>
                    </a:p>
                  </a:txBody>
                  <a:tcP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endParaRPr lang="en-US" sz="1600" dirty="0">
                        <a:solidFill>
                          <a:schemeClr val="bg1"/>
                        </a:solidFill>
                        <a:effectLst/>
                      </a:endParaRPr>
                    </a:p>
                    <a:p>
                      <a:pPr marL="0" marR="0" algn="ctr">
                        <a:spcBef>
                          <a:spcPts val="0"/>
                        </a:spcBef>
                        <a:spcAft>
                          <a:spcPts val="0"/>
                        </a:spcAft>
                      </a:pPr>
                      <a:r>
                        <a:rPr lang="en-US" sz="1600" dirty="0">
                          <a:solidFill>
                            <a:schemeClr val="bg1"/>
                          </a:solidFill>
                          <a:effectLst/>
                          <a:latin typeface="Calibri"/>
                          <a:ea typeface="Calibri"/>
                          <a:cs typeface="Times New Roman"/>
                        </a:rPr>
                        <a:t>25</a:t>
                      </a:r>
                      <a:endParaRPr lang="en-US" sz="1400" dirty="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algn="ctr" rtl="0" eaLnBrk="1" latinLnBrk="0" hangingPunct="1"/>
                      <a:r>
                        <a:rPr lang="en-US" sz="1800" kern="1200" dirty="0">
                          <a:solidFill>
                            <a:schemeClr val="lt1"/>
                          </a:solidFill>
                          <a:effectLst/>
                          <a:latin typeface="Garamond" panose="02020404030301010803"/>
                          <a:ea typeface="+mn-ea"/>
                          <a:cs typeface="+mn-cs"/>
                        </a:rPr>
                        <a:t>Sami, Moin, Asif</a:t>
                      </a:r>
                      <a:endParaRPr lang="en-US" sz="1600" dirty="0">
                        <a:effectLst/>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endParaRPr lang="en-US" sz="1600" dirty="0">
                        <a:solidFill>
                          <a:schemeClr val="bg1"/>
                        </a:solidFill>
                        <a:effectLst/>
                      </a:endParaRPr>
                    </a:p>
                    <a:p>
                      <a:pPr marL="0" marR="0" algn="ctr">
                        <a:spcBef>
                          <a:spcPts val="0"/>
                        </a:spcBef>
                        <a:spcAft>
                          <a:spcPts val="0"/>
                        </a:spcAft>
                      </a:pPr>
                      <a:r>
                        <a:rPr lang="en-US" sz="1600" dirty="0">
                          <a:solidFill>
                            <a:schemeClr val="bg1"/>
                          </a:solidFill>
                          <a:effectLst/>
                        </a:rPr>
                        <a:t>OK</a:t>
                      </a:r>
                      <a:endParaRPr lang="en-US" sz="1400" dirty="0">
                        <a:solidFill>
                          <a:schemeClr val="bg1"/>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10004"/>
                  </a:ext>
                </a:extLst>
              </a:tr>
              <a:tr h="747530">
                <a:tc>
                  <a:txBody>
                    <a:bodyPr/>
                    <a:lstStyle>
                      <a:lvl1pPr marL="0" algn="l" defTabSz="457200" rtl="0" eaLnBrk="1" latinLnBrk="0" hangingPunct="1">
                        <a:defRPr sz="1800" b="1" kern="1200">
                          <a:solidFill>
                            <a:schemeClr val="lt1"/>
                          </a:solidFill>
                          <a:latin typeface="Garamond" panose="02020404030301010803"/>
                        </a:defRPr>
                      </a:lvl1pPr>
                      <a:lvl2pPr marL="457200" algn="l" defTabSz="457200" rtl="0" eaLnBrk="1" latinLnBrk="0" hangingPunct="1">
                        <a:defRPr sz="1800" b="1" kern="1200">
                          <a:solidFill>
                            <a:schemeClr val="lt1"/>
                          </a:solidFill>
                          <a:latin typeface="Garamond" panose="02020404030301010803"/>
                        </a:defRPr>
                      </a:lvl2pPr>
                      <a:lvl3pPr marL="914400" algn="l" defTabSz="457200" rtl="0" eaLnBrk="1" latinLnBrk="0" hangingPunct="1">
                        <a:defRPr sz="1800" b="1" kern="1200">
                          <a:solidFill>
                            <a:schemeClr val="lt1"/>
                          </a:solidFill>
                          <a:latin typeface="Garamond" panose="02020404030301010803"/>
                        </a:defRPr>
                      </a:lvl3pPr>
                      <a:lvl4pPr marL="1371600" algn="l" defTabSz="457200" rtl="0" eaLnBrk="1" latinLnBrk="0" hangingPunct="1">
                        <a:defRPr sz="1800" b="1" kern="1200">
                          <a:solidFill>
                            <a:schemeClr val="lt1"/>
                          </a:solidFill>
                          <a:latin typeface="Garamond" panose="02020404030301010803"/>
                        </a:defRPr>
                      </a:lvl4pPr>
                      <a:lvl5pPr marL="1828800" algn="l" defTabSz="457200" rtl="0" eaLnBrk="1" latinLnBrk="0" hangingPunct="1">
                        <a:defRPr sz="1800" b="1" kern="1200">
                          <a:solidFill>
                            <a:schemeClr val="lt1"/>
                          </a:solidFill>
                          <a:latin typeface="Garamond" panose="02020404030301010803"/>
                        </a:defRPr>
                      </a:lvl5pPr>
                      <a:lvl6pPr marL="2286000" algn="l" defTabSz="457200" rtl="0" eaLnBrk="1" latinLnBrk="0" hangingPunct="1">
                        <a:defRPr sz="1800" b="1" kern="1200">
                          <a:solidFill>
                            <a:schemeClr val="lt1"/>
                          </a:solidFill>
                          <a:latin typeface="Garamond" panose="02020404030301010803"/>
                        </a:defRPr>
                      </a:lvl6pPr>
                      <a:lvl7pPr marL="2743200" algn="l" defTabSz="457200" rtl="0" eaLnBrk="1" latinLnBrk="0" hangingPunct="1">
                        <a:defRPr sz="1800" b="1" kern="1200">
                          <a:solidFill>
                            <a:schemeClr val="lt1"/>
                          </a:solidFill>
                          <a:latin typeface="Garamond" panose="02020404030301010803"/>
                        </a:defRPr>
                      </a:lvl7pPr>
                      <a:lvl8pPr marL="3200400" algn="l" defTabSz="457200" rtl="0" eaLnBrk="1" latinLnBrk="0" hangingPunct="1">
                        <a:defRPr sz="1800" b="1" kern="1200">
                          <a:solidFill>
                            <a:schemeClr val="lt1"/>
                          </a:solidFill>
                          <a:latin typeface="Garamond" panose="02020404030301010803"/>
                        </a:defRPr>
                      </a:lvl8pPr>
                      <a:lvl9pPr marL="3657600" algn="l" defTabSz="457200" rtl="0" eaLnBrk="1" latinLnBrk="0" hangingPunct="1">
                        <a:defRPr sz="1800" b="1" kern="1200">
                          <a:solidFill>
                            <a:schemeClr val="lt1"/>
                          </a:solidFill>
                          <a:latin typeface="Garamond" panose="02020404030301010803"/>
                        </a:defRPr>
                      </a:lvl9pPr>
                    </a:lstStyle>
                    <a:p>
                      <a:pPr marL="0" marR="0" algn="ctr">
                        <a:spcBef>
                          <a:spcPts val="0"/>
                        </a:spcBef>
                        <a:spcAft>
                          <a:spcPts val="0"/>
                        </a:spcAft>
                      </a:pPr>
                      <a:r>
                        <a:rPr lang="en-US" sz="1600">
                          <a:solidFill>
                            <a:schemeClr val="bg1"/>
                          </a:solidFill>
                          <a:effectLst/>
                        </a:rPr>
                        <a:t>4</a:t>
                      </a:r>
                      <a:endParaRPr lang="en-US" sz="140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2000" dirty="0">
                          <a:solidFill>
                            <a:schemeClr val="bg1"/>
                          </a:solidFill>
                          <a:effectLst/>
                        </a:rPr>
                        <a:t>Testing</a:t>
                      </a:r>
                      <a:endParaRPr lang="en-US" sz="2400" dirty="0">
                        <a:solidFill>
                          <a:schemeClr val="bg1"/>
                        </a:solidFill>
                        <a:effectLst/>
                        <a:latin typeface="Times New Roman"/>
                        <a:ea typeface="Calibri"/>
                        <a:cs typeface="Times New Roman"/>
                      </a:endParaRPr>
                    </a:p>
                  </a:txBody>
                  <a:tcPr marL="68580" marR="68580" marT="0" marB="0" anchor="ctr"/>
                </a:tc>
                <a:tc vMerge="1">
                  <a:txBody>
                    <a:bodyPr/>
                    <a:lstStyle/>
                    <a:p>
                      <a:endParaRPr lang="en-US"/>
                    </a:p>
                  </a:txBody>
                  <a:tcP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1400" dirty="0">
                          <a:solidFill>
                            <a:schemeClr val="bg1"/>
                          </a:solidFill>
                          <a:effectLst/>
                          <a:latin typeface="Calibri"/>
                          <a:ea typeface="Calibri"/>
                          <a:cs typeface="Times New Roman"/>
                        </a:rPr>
                        <a:t>25</a:t>
                      </a: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algn="ctr" rtl="0" eaLnBrk="1" latinLnBrk="0" hangingPunct="1"/>
                      <a:r>
                        <a:rPr lang="en-US" sz="1800" kern="1200" dirty="0">
                          <a:solidFill>
                            <a:schemeClr val="lt1"/>
                          </a:solidFill>
                          <a:effectLst/>
                          <a:latin typeface="Garamond" panose="02020404030301010803"/>
                          <a:ea typeface="+mn-ea"/>
                          <a:cs typeface="+mn-cs"/>
                        </a:rPr>
                        <a:t>Sami, Moin, Asif</a:t>
                      </a:r>
                      <a:endParaRPr lang="en-US" sz="1600" dirty="0">
                        <a:effectLst/>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endParaRPr lang="en-US" sz="1600" dirty="0">
                        <a:solidFill>
                          <a:schemeClr val="bg1"/>
                        </a:solidFill>
                        <a:effectLst/>
                      </a:endParaRPr>
                    </a:p>
                    <a:p>
                      <a:pPr marL="0" marR="0" algn="ctr">
                        <a:spcBef>
                          <a:spcPts val="0"/>
                        </a:spcBef>
                        <a:spcAft>
                          <a:spcPts val="0"/>
                        </a:spcAft>
                      </a:pPr>
                      <a:r>
                        <a:rPr lang="en-US" sz="1600" dirty="0">
                          <a:solidFill>
                            <a:schemeClr val="bg1"/>
                          </a:solidFill>
                          <a:effectLst/>
                        </a:rPr>
                        <a:t>OK</a:t>
                      </a:r>
                      <a:endParaRPr lang="en-US" sz="1400" dirty="0">
                        <a:solidFill>
                          <a:schemeClr val="bg1"/>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10005"/>
                  </a:ext>
                </a:extLst>
              </a:tr>
              <a:tr h="747530">
                <a:tc>
                  <a:txBody>
                    <a:bodyPr/>
                    <a:lstStyle>
                      <a:lvl1pPr marL="0" algn="l" defTabSz="457200" rtl="0" eaLnBrk="1" latinLnBrk="0" hangingPunct="1">
                        <a:defRPr sz="1800" b="1" kern="1200">
                          <a:solidFill>
                            <a:schemeClr val="lt1"/>
                          </a:solidFill>
                          <a:latin typeface="Garamond" panose="02020404030301010803"/>
                        </a:defRPr>
                      </a:lvl1pPr>
                      <a:lvl2pPr marL="457200" algn="l" defTabSz="457200" rtl="0" eaLnBrk="1" latinLnBrk="0" hangingPunct="1">
                        <a:defRPr sz="1800" b="1" kern="1200">
                          <a:solidFill>
                            <a:schemeClr val="lt1"/>
                          </a:solidFill>
                          <a:latin typeface="Garamond" panose="02020404030301010803"/>
                        </a:defRPr>
                      </a:lvl2pPr>
                      <a:lvl3pPr marL="914400" algn="l" defTabSz="457200" rtl="0" eaLnBrk="1" latinLnBrk="0" hangingPunct="1">
                        <a:defRPr sz="1800" b="1" kern="1200">
                          <a:solidFill>
                            <a:schemeClr val="lt1"/>
                          </a:solidFill>
                          <a:latin typeface="Garamond" panose="02020404030301010803"/>
                        </a:defRPr>
                      </a:lvl3pPr>
                      <a:lvl4pPr marL="1371600" algn="l" defTabSz="457200" rtl="0" eaLnBrk="1" latinLnBrk="0" hangingPunct="1">
                        <a:defRPr sz="1800" b="1" kern="1200">
                          <a:solidFill>
                            <a:schemeClr val="lt1"/>
                          </a:solidFill>
                          <a:latin typeface="Garamond" panose="02020404030301010803"/>
                        </a:defRPr>
                      </a:lvl4pPr>
                      <a:lvl5pPr marL="1828800" algn="l" defTabSz="457200" rtl="0" eaLnBrk="1" latinLnBrk="0" hangingPunct="1">
                        <a:defRPr sz="1800" b="1" kern="1200">
                          <a:solidFill>
                            <a:schemeClr val="lt1"/>
                          </a:solidFill>
                          <a:latin typeface="Garamond" panose="02020404030301010803"/>
                        </a:defRPr>
                      </a:lvl5pPr>
                      <a:lvl6pPr marL="2286000" algn="l" defTabSz="457200" rtl="0" eaLnBrk="1" latinLnBrk="0" hangingPunct="1">
                        <a:defRPr sz="1800" b="1" kern="1200">
                          <a:solidFill>
                            <a:schemeClr val="lt1"/>
                          </a:solidFill>
                          <a:latin typeface="Garamond" panose="02020404030301010803"/>
                        </a:defRPr>
                      </a:lvl6pPr>
                      <a:lvl7pPr marL="2743200" algn="l" defTabSz="457200" rtl="0" eaLnBrk="1" latinLnBrk="0" hangingPunct="1">
                        <a:defRPr sz="1800" b="1" kern="1200">
                          <a:solidFill>
                            <a:schemeClr val="lt1"/>
                          </a:solidFill>
                          <a:latin typeface="Garamond" panose="02020404030301010803"/>
                        </a:defRPr>
                      </a:lvl7pPr>
                      <a:lvl8pPr marL="3200400" algn="l" defTabSz="457200" rtl="0" eaLnBrk="1" latinLnBrk="0" hangingPunct="1">
                        <a:defRPr sz="1800" b="1" kern="1200">
                          <a:solidFill>
                            <a:schemeClr val="lt1"/>
                          </a:solidFill>
                          <a:latin typeface="Garamond" panose="02020404030301010803"/>
                        </a:defRPr>
                      </a:lvl8pPr>
                      <a:lvl9pPr marL="3657600" algn="l" defTabSz="457200" rtl="0" eaLnBrk="1" latinLnBrk="0" hangingPunct="1">
                        <a:defRPr sz="1800" b="1" kern="1200">
                          <a:solidFill>
                            <a:schemeClr val="lt1"/>
                          </a:solidFill>
                          <a:latin typeface="Garamond" panose="02020404030301010803"/>
                        </a:defRPr>
                      </a:lvl9pPr>
                    </a:lstStyle>
                    <a:p>
                      <a:pPr marL="0" marR="0" algn="ctr">
                        <a:spcBef>
                          <a:spcPts val="0"/>
                        </a:spcBef>
                        <a:spcAft>
                          <a:spcPts val="0"/>
                        </a:spcAft>
                      </a:pPr>
                      <a:r>
                        <a:rPr lang="en-US" sz="1600">
                          <a:solidFill>
                            <a:schemeClr val="bg1"/>
                          </a:solidFill>
                          <a:effectLst/>
                        </a:rPr>
                        <a:t>5</a:t>
                      </a:r>
                      <a:endParaRPr lang="en-US" sz="140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r>
                        <a:rPr lang="en-US" sz="2000" dirty="0">
                          <a:solidFill>
                            <a:schemeClr val="bg1"/>
                          </a:solidFill>
                          <a:effectLst/>
                        </a:rPr>
                        <a:t>Documentation</a:t>
                      </a:r>
                      <a:endParaRPr lang="en-US" sz="2400" dirty="0">
                        <a:solidFill>
                          <a:schemeClr val="bg1"/>
                        </a:solidFill>
                        <a:effectLst/>
                        <a:latin typeface="Times New Roman"/>
                        <a:ea typeface="Calibri"/>
                        <a:cs typeface="Times New Roman"/>
                      </a:endParaRPr>
                    </a:p>
                  </a:txBody>
                  <a:tcPr marL="68580" marR="68580" marT="0" marB="0" anchor="ctr"/>
                </a:tc>
                <a:tc vMerge="1">
                  <a:txBody>
                    <a:bodyPr/>
                    <a:lstStyle/>
                    <a:p>
                      <a:endParaRPr lang="en-US"/>
                    </a:p>
                  </a:txBody>
                  <a:tcP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endParaRPr lang="en-US" sz="1600" dirty="0">
                        <a:solidFill>
                          <a:schemeClr val="bg1"/>
                        </a:solidFill>
                        <a:effectLst/>
                      </a:endParaRPr>
                    </a:p>
                    <a:p>
                      <a:pPr marL="0" marR="0" algn="ctr">
                        <a:spcBef>
                          <a:spcPts val="0"/>
                        </a:spcBef>
                        <a:spcAft>
                          <a:spcPts val="0"/>
                        </a:spcAft>
                      </a:pPr>
                      <a:r>
                        <a:rPr lang="en-US" sz="1600" dirty="0">
                          <a:solidFill>
                            <a:schemeClr val="bg1"/>
                          </a:solidFill>
                          <a:effectLst/>
                          <a:latin typeface="Calibri"/>
                          <a:ea typeface="Calibri"/>
                          <a:cs typeface="Times New Roman"/>
                        </a:rPr>
                        <a:t>5</a:t>
                      </a:r>
                      <a:endParaRPr lang="en-US" sz="1400" dirty="0">
                        <a:solidFill>
                          <a:schemeClr val="bg1"/>
                        </a:solidFill>
                        <a:effectLst/>
                        <a:latin typeface="Calibri"/>
                        <a:ea typeface="Calibri"/>
                        <a:cs typeface="Times New Roman"/>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algn="ctr" rtl="0" eaLnBrk="1" latinLnBrk="0" hangingPunct="1"/>
                      <a:r>
                        <a:rPr lang="en-US" sz="1800" kern="1200" dirty="0">
                          <a:solidFill>
                            <a:schemeClr val="lt1"/>
                          </a:solidFill>
                          <a:effectLst/>
                          <a:latin typeface="Garamond" panose="02020404030301010803"/>
                          <a:ea typeface="+mn-ea"/>
                          <a:cs typeface="+mn-cs"/>
                        </a:rPr>
                        <a:t>Sami, Moin, Asif</a:t>
                      </a:r>
                      <a:endParaRPr lang="en-US" sz="1600" dirty="0">
                        <a:effectLst/>
                      </a:endParaRPr>
                    </a:p>
                    <a:p>
                      <a:pPr marL="0" marR="0" algn="ctr">
                        <a:spcBef>
                          <a:spcPts val="0"/>
                        </a:spcBef>
                        <a:spcAft>
                          <a:spcPts val="0"/>
                        </a:spcAft>
                      </a:pPr>
                      <a:endParaRPr lang="en-US" sz="1600" dirty="0">
                        <a:solidFill>
                          <a:srgbClr val="FF0000"/>
                        </a:solidFill>
                        <a:effectLst/>
                      </a:endParaRPr>
                    </a:p>
                  </a:txBody>
                  <a:tcPr marL="68580" marR="68580" marT="0" marB="0" anchor="ctr"/>
                </a:tc>
                <a:tc>
                  <a:txBody>
                    <a:bodyPr/>
                    <a:lstStyle>
                      <a:lvl1pPr marL="0" algn="l" defTabSz="457200" rtl="0" eaLnBrk="1" latinLnBrk="0" hangingPunct="1">
                        <a:defRPr sz="1800" kern="1200">
                          <a:solidFill>
                            <a:schemeClr val="lt1"/>
                          </a:solidFill>
                          <a:latin typeface="Garamond" panose="02020404030301010803"/>
                        </a:defRPr>
                      </a:lvl1pPr>
                      <a:lvl2pPr marL="457200" algn="l" defTabSz="457200" rtl="0" eaLnBrk="1" latinLnBrk="0" hangingPunct="1">
                        <a:defRPr sz="1800" kern="1200">
                          <a:solidFill>
                            <a:schemeClr val="lt1"/>
                          </a:solidFill>
                          <a:latin typeface="Garamond" panose="02020404030301010803"/>
                        </a:defRPr>
                      </a:lvl2pPr>
                      <a:lvl3pPr marL="914400" algn="l" defTabSz="457200" rtl="0" eaLnBrk="1" latinLnBrk="0" hangingPunct="1">
                        <a:defRPr sz="1800" kern="1200">
                          <a:solidFill>
                            <a:schemeClr val="lt1"/>
                          </a:solidFill>
                          <a:latin typeface="Garamond" panose="02020404030301010803"/>
                        </a:defRPr>
                      </a:lvl3pPr>
                      <a:lvl4pPr marL="1371600" algn="l" defTabSz="457200" rtl="0" eaLnBrk="1" latinLnBrk="0" hangingPunct="1">
                        <a:defRPr sz="1800" kern="1200">
                          <a:solidFill>
                            <a:schemeClr val="lt1"/>
                          </a:solidFill>
                          <a:latin typeface="Garamond" panose="02020404030301010803"/>
                        </a:defRPr>
                      </a:lvl4pPr>
                      <a:lvl5pPr marL="1828800" algn="l" defTabSz="457200" rtl="0" eaLnBrk="1" latinLnBrk="0" hangingPunct="1">
                        <a:defRPr sz="1800" kern="1200">
                          <a:solidFill>
                            <a:schemeClr val="lt1"/>
                          </a:solidFill>
                          <a:latin typeface="Garamond" panose="02020404030301010803"/>
                        </a:defRPr>
                      </a:lvl5pPr>
                      <a:lvl6pPr marL="2286000" algn="l" defTabSz="457200" rtl="0" eaLnBrk="1" latinLnBrk="0" hangingPunct="1">
                        <a:defRPr sz="1800" kern="1200">
                          <a:solidFill>
                            <a:schemeClr val="lt1"/>
                          </a:solidFill>
                          <a:latin typeface="Garamond" panose="02020404030301010803"/>
                        </a:defRPr>
                      </a:lvl6pPr>
                      <a:lvl7pPr marL="2743200" algn="l" defTabSz="457200" rtl="0" eaLnBrk="1" latinLnBrk="0" hangingPunct="1">
                        <a:defRPr sz="1800" kern="1200">
                          <a:solidFill>
                            <a:schemeClr val="lt1"/>
                          </a:solidFill>
                          <a:latin typeface="Garamond" panose="02020404030301010803"/>
                        </a:defRPr>
                      </a:lvl7pPr>
                      <a:lvl8pPr marL="3200400" algn="l" defTabSz="457200" rtl="0" eaLnBrk="1" latinLnBrk="0" hangingPunct="1">
                        <a:defRPr sz="1800" kern="1200">
                          <a:solidFill>
                            <a:schemeClr val="lt1"/>
                          </a:solidFill>
                          <a:latin typeface="Garamond" panose="02020404030301010803"/>
                        </a:defRPr>
                      </a:lvl8pPr>
                      <a:lvl9pPr marL="3657600" algn="l" defTabSz="457200" rtl="0" eaLnBrk="1" latinLnBrk="0" hangingPunct="1">
                        <a:defRPr sz="1800" kern="1200">
                          <a:solidFill>
                            <a:schemeClr val="lt1"/>
                          </a:solidFill>
                          <a:latin typeface="Garamond" panose="02020404030301010803"/>
                        </a:defRPr>
                      </a:lvl9pPr>
                    </a:lstStyle>
                    <a:p>
                      <a:pPr marL="0" marR="0" algn="ctr">
                        <a:spcBef>
                          <a:spcPts val="0"/>
                        </a:spcBef>
                        <a:spcAft>
                          <a:spcPts val="0"/>
                        </a:spcAft>
                      </a:pPr>
                      <a:endParaRPr lang="en-US" sz="1600" dirty="0">
                        <a:solidFill>
                          <a:schemeClr val="bg1"/>
                        </a:solidFill>
                        <a:effectLst/>
                      </a:endParaRPr>
                    </a:p>
                    <a:p>
                      <a:pPr marL="0" marR="0" algn="ctr">
                        <a:spcBef>
                          <a:spcPts val="0"/>
                        </a:spcBef>
                        <a:spcAft>
                          <a:spcPts val="0"/>
                        </a:spcAft>
                      </a:pPr>
                      <a:r>
                        <a:rPr lang="en-US" sz="1600" dirty="0">
                          <a:solidFill>
                            <a:schemeClr val="bg1"/>
                          </a:solidFill>
                          <a:effectLst/>
                        </a:rPr>
                        <a:t>OK</a:t>
                      </a:r>
                      <a:endParaRPr lang="en-US" sz="1400" dirty="0">
                        <a:solidFill>
                          <a:schemeClr val="bg1"/>
                        </a:solidFill>
                        <a:effectLst/>
                        <a:latin typeface="Calibri"/>
                        <a:ea typeface="Calibri"/>
                        <a:cs typeface="Times New Roman"/>
                      </a:endParaRPr>
                    </a:p>
                  </a:txBody>
                  <a:tcPr marL="68580" marR="68580" marT="0"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00284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8">
            <a:extLst>
              <a:ext uri="{FF2B5EF4-FFF2-40B4-BE49-F238E27FC236}">
                <a16:creationId xmlns:a16="http://schemas.microsoft.com/office/drawing/2014/main" id="{F7471772-E57F-4CD9-9241-D264A2F78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alpha val="80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제목 6"/>
          <p:cNvSpPr>
            <a:spLocks noGrp="1"/>
          </p:cNvSpPr>
          <p:nvPr>
            <p:ph type="ctrTitle"/>
          </p:nvPr>
        </p:nvSpPr>
        <p:spPr>
          <a:xfrm>
            <a:off x="4377625" y="963507"/>
            <a:ext cx="6849344" cy="4995027"/>
          </a:xfrm>
        </p:spPr>
        <p:txBody>
          <a:bodyPr vert="horz" lIns="91440" tIns="45720" rIns="91440" bIns="45720" rtlCol="0" anchor="ctr">
            <a:normAutofit/>
          </a:bodyPr>
          <a:lstStyle/>
          <a:p>
            <a:pPr defTabSz="457200" latinLnBrk="0"/>
            <a:r>
              <a:rPr lang="en-US" altLang="ko-KR" sz="6600" b="1" dirty="0">
                <a:solidFill>
                  <a:schemeClr val="tx2"/>
                </a:solidFill>
                <a:effectLst>
                  <a:outerShdw blurRad="38100" dist="38100" dir="2700000" algn="tl">
                    <a:srgbClr val="000000">
                      <a:alpha val="43137"/>
                    </a:srgbClr>
                  </a:outerShdw>
                </a:effectLst>
                <a:ea typeface="+mj-ea"/>
              </a:rPr>
              <a:t>Thankyou</a:t>
            </a:r>
          </a:p>
        </p:txBody>
      </p:sp>
      <p:cxnSp>
        <p:nvCxnSpPr>
          <p:cNvPr id="24" name="Straight Connector 20">
            <a:extLst>
              <a:ext uri="{FF2B5EF4-FFF2-40B4-BE49-F238E27FC236}">
                <a16:creationId xmlns:a16="http://schemas.microsoft.com/office/drawing/2014/main" id="{31CC7E9E-3FF6-4189-9B36-995A779F3C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01AA073-5FF3-4D3A-A3C7-8DAAB73469E5}"/>
              </a:ext>
            </a:extLst>
          </p:cNvPr>
          <p:cNvSpPr txBox="1"/>
          <p:nvPr/>
        </p:nvSpPr>
        <p:spPr>
          <a:xfrm>
            <a:off x="7110164" y="1493584"/>
            <a:ext cx="1444867" cy="307777"/>
          </a:xfrm>
          <a:prstGeom prst="rect">
            <a:avLst/>
          </a:prstGeom>
        </p:spPr>
        <p:txBody>
          <a:bodyPr wrap="square">
            <a:spAutoFit/>
          </a:bodyPr>
          <a:lstStyle>
            <a:defPPr>
              <a:defRPr lang="en-US"/>
            </a:defPPr>
            <a:lvl1pPr>
              <a:lnSpc>
                <a:spcPct val="150000"/>
              </a:lnSpc>
              <a:defRPr sz="1400">
                <a:gradFill>
                  <a:gsLst>
                    <a:gs pos="100000">
                      <a:schemeClr val="accent1"/>
                    </a:gs>
                    <a:gs pos="0">
                      <a:schemeClr val="accent2"/>
                    </a:gs>
                  </a:gsLst>
                  <a:path path="circle">
                    <a:fillToRect l="100000" t="100000"/>
                  </a:path>
                </a:gradFill>
                <a:latin typeface="+mj-lt"/>
              </a:defRPr>
            </a:lvl1pPr>
          </a:lstStyle>
          <a:p>
            <a:pPr>
              <a:lnSpc>
                <a:spcPct val="100000"/>
              </a:lnSpc>
            </a:pPr>
            <a:r>
              <a:rPr lang="en-ID" dirty="0">
                <a:solidFill>
                  <a:schemeClr val="accent2"/>
                </a:solidFill>
              </a:rPr>
              <a:t>Moin Muneer</a:t>
            </a:r>
          </a:p>
        </p:txBody>
      </p:sp>
      <p:sp>
        <p:nvSpPr>
          <p:cNvPr id="65" name="Freeform 193">
            <a:extLst>
              <a:ext uri="{FF2B5EF4-FFF2-40B4-BE49-F238E27FC236}">
                <a16:creationId xmlns:a16="http://schemas.microsoft.com/office/drawing/2014/main" id="{531F18C9-95DB-4BC2-8328-0EE6332BA970}"/>
              </a:ext>
            </a:extLst>
          </p:cNvPr>
          <p:cNvSpPr>
            <a:spLocks/>
          </p:cNvSpPr>
          <p:nvPr/>
        </p:nvSpPr>
        <p:spPr bwMode="auto">
          <a:xfrm rot="5400000">
            <a:off x="9971670" y="3604931"/>
            <a:ext cx="271542" cy="268270"/>
          </a:xfrm>
          <a:custGeom>
            <a:avLst/>
            <a:gdLst>
              <a:gd name="T0" fmla="*/ 458 w 484"/>
              <a:gd name="T1" fmla="*/ 134 h 480"/>
              <a:gd name="T2" fmla="*/ 457 w 484"/>
              <a:gd name="T3" fmla="*/ 140 h 480"/>
              <a:gd name="T4" fmla="*/ 469 w 484"/>
              <a:gd name="T5" fmla="*/ 184 h 480"/>
              <a:gd name="T6" fmla="*/ 474 w 484"/>
              <a:gd name="T7" fmla="*/ 220 h 480"/>
              <a:gd name="T8" fmla="*/ 464 w 484"/>
              <a:gd name="T9" fmla="*/ 281 h 480"/>
              <a:gd name="T10" fmla="*/ 443 w 484"/>
              <a:gd name="T11" fmla="*/ 346 h 480"/>
              <a:gd name="T12" fmla="*/ 402 w 484"/>
              <a:gd name="T13" fmla="*/ 407 h 480"/>
              <a:gd name="T14" fmla="*/ 378 w 484"/>
              <a:gd name="T15" fmla="*/ 427 h 480"/>
              <a:gd name="T16" fmla="*/ 318 w 484"/>
              <a:gd name="T17" fmla="*/ 462 h 480"/>
              <a:gd name="T18" fmla="*/ 291 w 484"/>
              <a:gd name="T19" fmla="*/ 471 h 480"/>
              <a:gd name="T20" fmla="*/ 223 w 484"/>
              <a:gd name="T21" fmla="*/ 475 h 480"/>
              <a:gd name="T22" fmla="*/ 199 w 484"/>
              <a:gd name="T23" fmla="*/ 473 h 480"/>
              <a:gd name="T24" fmla="*/ 162 w 484"/>
              <a:gd name="T25" fmla="*/ 473 h 480"/>
              <a:gd name="T26" fmla="*/ 135 w 484"/>
              <a:gd name="T27" fmla="*/ 463 h 480"/>
              <a:gd name="T28" fmla="*/ 90 w 484"/>
              <a:gd name="T29" fmla="*/ 437 h 480"/>
              <a:gd name="T30" fmla="*/ 59 w 484"/>
              <a:gd name="T31" fmla="*/ 411 h 480"/>
              <a:gd name="T32" fmla="*/ 36 w 484"/>
              <a:gd name="T33" fmla="*/ 380 h 480"/>
              <a:gd name="T34" fmla="*/ 29 w 484"/>
              <a:gd name="T35" fmla="*/ 349 h 480"/>
              <a:gd name="T36" fmla="*/ 19 w 484"/>
              <a:gd name="T37" fmla="*/ 313 h 480"/>
              <a:gd name="T38" fmla="*/ 14 w 484"/>
              <a:gd name="T39" fmla="*/ 283 h 480"/>
              <a:gd name="T40" fmla="*/ 19 w 484"/>
              <a:gd name="T41" fmla="*/ 243 h 480"/>
              <a:gd name="T42" fmla="*/ 24 w 484"/>
              <a:gd name="T43" fmla="*/ 200 h 480"/>
              <a:gd name="T44" fmla="*/ 32 w 484"/>
              <a:gd name="T45" fmla="*/ 181 h 480"/>
              <a:gd name="T46" fmla="*/ 47 w 484"/>
              <a:gd name="T47" fmla="*/ 148 h 480"/>
              <a:gd name="T48" fmla="*/ 64 w 484"/>
              <a:gd name="T49" fmla="*/ 118 h 480"/>
              <a:gd name="T50" fmla="*/ 76 w 484"/>
              <a:gd name="T51" fmla="*/ 89 h 480"/>
              <a:gd name="T52" fmla="*/ 151 w 484"/>
              <a:gd name="T53" fmla="*/ 50 h 480"/>
              <a:gd name="T54" fmla="*/ 175 w 484"/>
              <a:gd name="T55" fmla="*/ 30 h 480"/>
              <a:gd name="T56" fmla="*/ 202 w 484"/>
              <a:gd name="T57" fmla="*/ 9 h 480"/>
              <a:gd name="T58" fmla="*/ 219 w 484"/>
              <a:gd name="T59" fmla="*/ 4 h 480"/>
              <a:gd name="T60" fmla="*/ 246 w 484"/>
              <a:gd name="T61" fmla="*/ 10 h 480"/>
              <a:gd name="T62" fmla="*/ 293 w 484"/>
              <a:gd name="T63" fmla="*/ 13 h 480"/>
              <a:gd name="T64" fmla="*/ 318 w 484"/>
              <a:gd name="T65" fmla="*/ 21 h 480"/>
              <a:gd name="T66" fmla="*/ 359 w 484"/>
              <a:gd name="T67" fmla="*/ 34 h 480"/>
              <a:gd name="T68" fmla="*/ 382 w 484"/>
              <a:gd name="T69" fmla="*/ 27 h 480"/>
              <a:gd name="T70" fmla="*/ 390 w 484"/>
              <a:gd name="T71" fmla="*/ 48 h 480"/>
              <a:gd name="T72" fmla="*/ 412 w 484"/>
              <a:gd name="T73" fmla="*/ 68 h 480"/>
              <a:gd name="T74" fmla="*/ 425 w 484"/>
              <a:gd name="T75" fmla="*/ 76 h 480"/>
              <a:gd name="T76" fmla="*/ 445 w 484"/>
              <a:gd name="T77" fmla="*/ 106 h 480"/>
              <a:gd name="T78" fmla="*/ 458 w 484"/>
              <a:gd name="T79" fmla="*/ 13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4" h="480">
                <a:moveTo>
                  <a:pt x="458" y="134"/>
                </a:moveTo>
                <a:cubicBezTo>
                  <a:pt x="458" y="135"/>
                  <a:pt x="458" y="138"/>
                  <a:pt x="457" y="140"/>
                </a:cubicBezTo>
                <a:cubicBezTo>
                  <a:pt x="449" y="158"/>
                  <a:pt x="452" y="172"/>
                  <a:pt x="469" y="184"/>
                </a:cubicBezTo>
                <a:cubicBezTo>
                  <a:pt x="481" y="193"/>
                  <a:pt x="484" y="206"/>
                  <a:pt x="474" y="220"/>
                </a:cubicBezTo>
                <a:cubicBezTo>
                  <a:pt x="459" y="238"/>
                  <a:pt x="455" y="257"/>
                  <a:pt x="464" y="281"/>
                </a:cubicBezTo>
                <a:cubicBezTo>
                  <a:pt x="472" y="305"/>
                  <a:pt x="462" y="328"/>
                  <a:pt x="443" y="346"/>
                </a:cubicBezTo>
                <a:cubicBezTo>
                  <a:pt x="426" y="364"/>
                  <a:pt x="407" y="380"/>
                  <a:pt x="402" y="407"/>
                </a:cubicBezTo>
                <a:cubicBezTo>
                  <a:pt x="400" y="418"/>
                  <a:pt x="389" y="424"/>
                  <a:pt x="378" y="427"/>
                </a:cubicBezTo>
                <a:cubicBezTo>
                  <a:pt x="354" y="431"/>
                  <a:pt x="333" y="442"/>
                  <a:pt x="318" y="462"/>
                </a:cubicBezTo>
                <a:cubicBezTo>
                  <a:pt x="311" y="470"/>
                  <a:pt x="300" y="475"/>
                  <a:pt x="291" y="471"/>
                </a:cubicBezTo>
                <a:cubicBezTo>
                  <a:pt x="267" y="463"/>
                  <a:pt x="245" y="472"/>
                  <a:pt x="223" y="475"/>
                </a:cubicBezTo>
                <a:cubicBezTo>
                  <a:pt x="215" y="476"/>
                  <a:pt x="206" y="478"/>
                  <a:pt x="199" y="473"/>
                </a:cubicBezTo>
                <a:cubicBezTo>
                  <a:pt x="187" y="466"/>
                  <a:pt x="175" y="465"/>
                  <a:pt x="162" y="473"/>
                </a:cubicBezTo>
                <a:cubicBezTo>
                  <a:pt x="150" y="480"/>
                  <a:pt x="141" y="474"/>
                  <a:pt x="135" y="463"/>
                </a:cubicBezTo>
                <a:cubicBezTo>
                  <a:pt x="125" y="446"/>
                  <a:pt x="112" y="436"/>
                  <a:pt x="90" y="437"/>
                </a:cubicBezTo>
                <a:cubicBezTo>
                  <a:pt x="73" y="438"/>
                  <a:pt x="61" y="430"/>
                  <a:pt x="59" y="411"/>
                </a:cubicBezTo>
                <a:cubicBezTo>
                  <a:pt x="57" y="397"/>
                  <a:pt x="49" y="385"/>
                  <a:pt x="36" y="380"/>
                </a:cubicBezTo>
                <a:cubicBezTo>
                  <a:pt x="17" y="373"/>
                  <a:pt x="20" y="362"/>
                  <a:pt x="29" y="349"/>
                </a:cubicBezTo>
                <a:cubicBezTo>
                  <a:pt x="44" y="327"/>
                  <a:pt x="43" y="326"/>
                  <a:pt x="19" y="313"/>
                </a:cubicBezTo>
                <a:cubicBezTo>
                  <a:pt x="2" y="304"/>
                  <a:pt x="0" y="295"/>
                  <a:pt x="14" y="283"/>
                </a:cubicBezTo>
                <a:cubicBezTo>
                  <a:pt x="27" y="270"/>
                  <a:pt x="28" y="257"/>
                  <a:pt x="19" y="243"/>
                </a:cubicBezTo>
                <a:cubicBezTo>
                  <a:pt x="6" y="227"/>
                  <a:pt x="9" y="213"/>
                  <a:pt x="24" y="200"/>
                </a:cubicBezTo>
                <a:cubicBezTo>
                  <a:pt x="30" y="195"/>
                  <a:pt x="34" y="189"/>
                  <a:pt x="32" y="181"/>
                </a:cubicBezTo>
                <a:cubicBezTo>
                  <a:pt x="26" y="164"/>
                  <a:pt x="35" y="156"/>
                  <a:pt x="47" y="148"/>
                </a:cubicBezTo>
                <a:cubicBezTo>
                  <a:pt x="57" y="141"/>
                  <a:pt x="63" y="131"/>
                  <a:pt x="64" y="118"/>
                </a:cubicBezTo>
                <a:cubicBezTo>
                  <a:pt x="65" y="107"/>
                  <a:pt x="66" y="94"/>
                  <a:pt x="76" y="89"/>
                </a:cubicBezTo>
                <a:cubicBezTo>
                  <a:pt x="101" y="75"/>
                  <a:pt x="124" y="58"/>
                  <a:pt x="151" y="50"/>
                </a:cubicBezTo>
                <a:cubicBezTo>
                  <a:pt x="164" y="46"/>
                  <a:pt x="172" y="42"/>
                  <a:pt x="175" y="30"/>
                </a:cubicBezTo>
                <a:cubicBezTo>
                  <a:pt x="179" y="16"/>
                  <a:pt x="187" y="8"/>
                  <a:pt x="202" y="9"/>
                </a:cubicBezTo>
                <a:cubicBezTo>
                  <a:pt x="208" y="9"/>
                  <a:pt x="214" y="7"/>
                  <a:pt x="219" y="4"/>
                </a:cubicBezTo>
                <a:cubicBezTo>
                  <a:pt x="230" y="0"/>
                  <a:pt x="238" y="2"/>
                  <a:pt x="246" y="10"/>
                </a:cubicBezTo>
                <a:cubicBezTo>
                  <a:pt x="266" y="30"/>
                  <a:pt x="270" y="30"/>
                  <a:pt x="293" y="13"/>
                </a:cubicBezTo>
                <a:cubicBezTo>
                  <a:pt x="308" y="3"/>
                  <a:pt x="313" y="4"/>
                  <a:pt x="318" y="21"/>
                </a:cubicBezTo>
                <a:cubicBezTo>
                  <a:pt x="327" y="48"/>
                  <a:pt x="337" y="51"/>
                  <a:pt x="359" y="34"/>
                </a:cubicBezTo>
                <a:cubicBezTo>
                  <a:pt x="366" y="28"/>
                  <a:pt x="373" y="23"/>
                  <a:pt x="382" y="27"/>
                </a:cubicBezTo>
                <a:cubicBezTo>
                  <a:pt x="392" y="31"/>
                  <a:pt x="390" y="40"/>
                  <a:pt x="390" y="48"/>
                </a:cubicBezTo>
                <a:cubicBezTo>
                  <a:pt x="390" y="63"/>
                  <a:pt x="392" y="76"/>
                  <a:pt x="412" y="68"/>
                </a:cubicBezTo>
                <a:cubicBezTo>
                  <a:pt x="420" y="65"/>
                  <a:pt x="424" y="69"/>
                  <a:pt x="425" y="76"/>
                </a:cubicBezTo>
                <a:cubicBezTo>
                  <a:pt x="427" y="89"/>
                  <a:pt x="434" y="99"/>
                  <a:pt x="445" y="106"/>
                </a:cubicBezTo>
                <a:cubicBezTo>
                  <a:pt x="454" y="112"/>
                  <a:pt x="458" y="122"/>
                  <a:pt x="458" y="13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66" name="Freeform 197">
            <a:extLst>
              <a:ext uri="{FF2B5EF4-FFF2-40B4-BE49-F238E27FC236}">
                <a16:creationId xmlns:a16="http://schemas.microsoft.com/office/drawing/2014/main" id="{48981F73-0A6E-4413-8A64-5DF35C5B5074}"/>
              </a:ext>
            </a:extLst>
          </p:cNvPr>
          <p:cNvSpPr>
            <a:spLocks/>
          </p:cNvSpPr>
          <p:nvPr/>
        </p:nvSpPr>
        <p:spPr bwMode="auto">
          <a:xfrm rot="5400000">
            <a:off x="10364693" y="3451988"/>
            <a:ext cx="88333" cy="119411"/>
          </a:xfrm>
          <a:custGeom>
            <a:avLst/>
            <a:gdLst>
              <a:gd name="T0" fmla="*/ 1 w 156"/>
              <a:gd name="T1" fmla="*/ 109 h 214"/>
              <a:gd name="T2" fmla="*/ 21 w 156"/>
              <a:gd name="T3" fmla="*/ 31 h 214"/>
              <a:gd name="T4" fmla="*/ 86 w 156"/>
              <a:gd name="T5" fmla="*/ 10 h 214"/>
              <a:gd name="T6" fmla="*/ 154 w 156"/>
              <a:gd name="T7" fmla="*/ 92 h 214"/>
              <a:gd name="T8" fmla="*/ 93 w 156"/>
              <a:gd name="T9" fmla="*/ 196 h 214"/>
              <a:gd name="T10" fmla="*/ 12 w 156"/>
              <a:gd name="T11" fmla="*/ 168 h 214"/>
              <a:gd name="T12" fmla="*/ 1 w 156"/>
              <a:gd name="T13" fmla="*/ 109 h 214"/>
            </a:gdLst>
            <a:ahLst/>
            <a:cxnLst>
              <a:cxn ang="0">
                <a:pos x="T0" y="T1"/>
              </a:cxn>
              <a:cxn ang="0">
                <a:pos x="T2" y="T3"/>
              </a:cxn>
              <a:cxn ang="0">
                <a:pos x="T4" y="T5"/>
              </a:cxn>
              <a:cxn ang="0">
                <a:pos x="T6" y="T7"/>
              </a:cxn>
              <a:cxn ang="0">
                <a:pos x="T8" y="T9"/>
              </a:cxn>
              <a:cxn ang="0">
                <a:pos x="T10" y="T11"/>
              </a:cxn>
              <a:cxn ang="0">
                <a:pos x="T12" y="T13"/>
              </a:cxn>
            </a:cxnLst>
            <a:rect l="0" t="0" r="r" b="b"/>
            <a:pathLst>
              <a:path w="156" h="214">
                <a:moveTo>
                  <a:pt x="1" y="109"/>
                </a:moveTo>
                <a:cubicBezTo>
                  <a:pt x="0" y="81"/>
                  <a:pt x="6" y="55"/>
                  <a:pt x="21" y="31"/>
                </a:cubicBezTo>
                <a:cubicBezTo>
                  <a:pt x="39" y="5"/>
                  <a:pt x="57" y="0"/>
                  <a:pt x="86" y="10"/>
                </a:cubicBezTo>
                <a:cubicBezTo>
                  <a:pt x="125" y="25"/>
                  <a:pt x="153" y="48"/>
                  <a:pt x="154" y="92"/>
                </a:cubicBezTo>
                <a:cubicBezTo>
                  <a:pt x="156" y="139"/>
                  <a:pt x="134" y="174"/>
                  <a:pt x="93" y="196"/>
                </a:cubicBezTo>
                <a:cubicBezTo>
                  <a:pt x="59" y="214"/>
                  <a:pt x="28" y="202"/>
                  <a:pt x="12" y="168"/>
                </a:cubicBezTo>
                <a:cubicBezTo>
                  <a:pt x="4" y="151"/>
                  <a:pt x="1" y="134"/>
                  <a:pt x="1" y="109"/>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67" name="Freeform 203">
            <a:extLst>
              <a:ext uri="{FF2B5EF4-FFF2-40B4-BE49-F238E27FC236}">
                <a16:creationId xmlns:a16="http://schemas.microsoft.com/office/drawing/2014/main" id="{B7240DC2-D2A3-4E81-8A97-16E2F70E5527}"/>
              </a:ext>
            </a:extLst>
          </p:cNvPr>
          <p:cNvSpPr>
            <a:spLocks/>
          </p:cNvSpPr>
          <p:nvPr/>
        </p:nvSpPr>
        <p:spPr bwMode="auto">
          <a:xfrm rot="5400000">
            <a:off x="9440859" y="3445443"/>
            <a:ext cx="63796" cy="65430"/>
          </a:xfrm>
          <a:custGeom>
            <a:avLst/>
            <a:gdLst>
              <a:gd name="T0" fmla="*/ 114 w 114"/>
              <a:gd name="T1" fmla="*/ 62 h 115"/>
              <a:gd name="T2" fmla="*/ 86 w 114"/>
              <a:gd name="T3" fmla="*/ 106 h 115"/>
              <a:gd name="T4" fmla="*/ 39 w 114"/>
              <a:gd name="T5" fmla="*/ 101 h 115"/>
              <a:gd name="T6" fmla="*/ 19 w 114"/>
              <a:gd name="T7" fmla="*/ 15 h 115"/>
              <a:gd name="T8" fmla="*/ 48 w 114"/>
              <a:gd name="T9" fmla="*/ 5 h 115"/>
              <a:gd name="T10" fmla="*/ 98 w 114"/>
              <a:gd name="T11" fmla="*/ 33 h 115"/>
              <a:gd name="T12" fmla="*/ 114 w 114"/>
              <a:gd name="T13" fmla="*/ 62 h 115"/>
            </a:gdLst>
            <a:ahLst/>
            <a:cxnLst>
              <a:cxn ang="0">
                <a:pos x="T0" y="T1"/>
              </a:cxn>
              <a:cxn ang="0">
                <a:pos x="T2" y="T3"/>
              </a:cxn>
              <a:cxn ang="0">
                <a:pos x="T4" y="T5"/>
              </a:cxn>
              <a:cxn ang="0">
                <a:pos x="T6" y="T7"/>
              </a:cxn>
              <a:cxn ang="0">
                <a:pos x="T8" y="T9"/>
              </a:cxn>
              <a:cxn ang="0">
                <a:pos x="T10" y="T11"/>
              </a:cxn>
              <a:cxn ang="0">
                <a:pos x="T12" y="T13"/>
              </a:cxn>
            </a:cxnLst>
            <a:rect l="0" t="0" r="r" b="b"/>
            <a:pathLst>
              <a:path w="114" h="115">
                <a:moveTo>
                  <a:pt x="114" y="62"/>
                </a:moveTo>
                <a:cubicBezTo>
                  <a:pt x="110" y="80"/>
                  <a:pt x="103" y="96"/>
                  <a:pt x="86" y="106"/>
                </a:cubicBezTo>
                <a:cubicBezTo>
                  <a:pt x="69" y="115"/>
                  <a:pt x="54" y="111"/>
                  <a:pt x="39" y="101"/>
                </a:cubicBezTo>
                <a:cubicBezTo>
                  <a:pt x="9" y="80"/>
                  <a:pt x="0" y="42"/>
                  <a:pt x="19" y="15"/>
                </a:cubicBezTo>
                <a:cubicBezTo>
                  <a:pt x="26" y="5"/>
                  <a:pt x="35" y="0"/>
                  <a:pt x="48" y="5"/>
                </a:cubicBezTo>
                <a:cubicBezTo>
                  <a:pt x="67" y="11"/>
                  <a:pt x="84" y="19"/>
                  <a:pt x="98" y="33"/>
                </a:cubicBezTo>
                <a:cubicBezTo>
                  <a:pt x="106" y="41"/>
                  <a:pt x="113" y="50"/>
                  <a:pt x="114" y="62"/>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68" name="Freeform 204">
            <a:extLst>
              <a:ext uri="{FF2B5EF4-FFF2-40B4-BE49-F238E27FC236}">
                <a16:creationId xmlns:a16="http://schemas.microsoft.com/office/drawing/2014/main" id="{45B478F5-A666-4377-902B-2B974A5CCE9B}"/>
              </a:ext>
            </a:extLst>
          </p:cNvPr>
          <p:cNvSpPr>
            <a:spLocks/>
          </p:cNvSpPr>
          <p:nvPr/>
        </p:nvSpPr>
        <p:spPr bwMode="auto">
          <a:xfrm rot="5400000">
            <a:off x="10470585" y="3649099"/>
            <a:ext cx="94876" cy="42531"/>
          </a:xfrm>
          <a:custGeom>
            <a:avLst/>
            <a:gdLst>
              <a:gd name="T0" fmla="*/ 72 w 170"/>
              <a:gd name="T1" fmla="*/ 76 h 76"/>
              <a:gd name="T2" fmla="*/ 11 w 170"/>
              <a:gd name="T3" fmla="*/ 56 h 76"/>
              <a:gd name="T4" fmla="*/ 17 w 170"/>
              <a:gd name="T5" fmla="*/ 33 h 76"/>
              <a:gd name="T6" fmla="*/ 63 w 170"/>
              <a:gd name="T7" fmla="*/ 14 h 76"/>
              <a:gd name="T8" fmla="*/ 151 w 170"/>
              <a:gd name="T9" fmla="*/ 15 h 76"/>
              <a:gd name="T10" fmla="*/ 156 w 170"/>
              <a:gd name="T11" fmla="*/ 46 h 76"/>
              <a:gd name="T12" fmla="*/ 72 w 170"/>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170" h="76">
                <a:moveTo>
                  <a:pt x="72" y="76"/>
                </a:moveTo>
                <a:cubicBezTo>
                  <a:pt x="49" y="76"/>
                  <a:pt x="28" y="73"/>
                  <a:pt x="11" y="56"/>
                </a:cubicBezTo>
                <a:cubicBezTo>
                  <a:pt x="0" y="44"/>
                  <a:pt x="1" y="38"/>
                  <a:pt x="17" y="33"/>
                </a:cubicBezTo>
                <a:cubicBezTo>
                  <a:pt x="32" y="27"/>
                  <a:pt x="48" y="21"/>
                  <a:pt x="63" y="14"/>
                </a:cubicBezTo>
                <a:cubicBezTo>
                  <a:pt x="93" y="0"/>
                  <a:pt x="122" y="0"/>
                  <a:pt x="151" y="15"/>
                </a:cubicBezTo>
                <a:cubicBezTo>
                  <a:pt x="168" y="25"/>
                  <a:pt x="170" y="32"/>
                  <a:pt x="156" y="46"/>
                </a:cubicBezTo>
                <a:cubicBezTo>
                  <a:pt x="132" y="68"/>
                  <a:pt x="103" y="76"/>
                  <a:pt x="72" y="76"/>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69" name="Freeform 206">
            <a:extLst>
              <a:ext uri="{FF2B5EF4-FFF2-40B4-BE49-F238E27FC236}">
                <a16:creationId xmlns:a16="http://schemas.microsoft.com/office/drawing/2014/main" id="{83D849A7-4EAF-44FF-BD3C-830DA48CC6AE}"/>
              </a:ext>
            </a:extLst>
          </p:cNvPr>
          <p:cNvSpPr>
            <a:spLocks/>
          </p:cNvSpPr>
          <p:nvPr/>
        </p:nvSpPr>
        <p:spPr bwMode="auto">
          <a:xfrm rot="5400000">
            <a:off x="10426851" y="3676089"/>
            <a:ext cx="109600" cy="42531"/>
          </a:xfrm>
          <a:custGeom>
            <a:avLst/>
            <a:gdLst>
              <a:gd name="T0" fmla="*/ 90 w 195"/>
              <a:gd name="T1" fmla="*/ 73 h 76"/>
              <a:gd name="T2" fmla="*/ 11 w 195"/>
              <a:gd name="T3" fmla="*/ 61 h 76"/>
              <a:gd name="T4" fmla="*/ 1 w 195"/>
              <a:gd name="T5" fmla="*/ 53 h 76"/>
              <a:gd name="T6" fmla="*/ 9 w 195"/>
              <a:gd name="T7" fmla="*/ 43 h 76"/>
              <a:gd name="T8" fmla="*/ 70 w 195"/>
              <a:gd name="T9" fmla="*/ 27 h 76"/>
              <a:gd name="T10" fmla="*/ 156 w 195"/>
              <a:gd name="T11" fmla="*/ 8 h 76"/>
              <a:gd name="T12" fmla="*/ 187 w 195"/>
              <a:gd name="T13" fmla="*/ 23 h 76"/>
              <a:gd name="T14" fmla="*/ 180 w 195"/>
              <a:gd name="T15" fmla="*/ 44 h 76"/>
              <a:gd name="T16" fmla="*/ 90 w 19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76">
                <a:moveTo>
                  <a:pt x="90" y="73"/>
                </a:moveTo>
                <a:cubicBezTo>
                  <a:pt x="62" y="75"/>
                  <a:pt x="37" y="69"/>
                  <a:pt x="11" y="61"/>
                </a:cubicBezTo>
                <a:cubicBezTo>
                  <a:pt x="7" y="59"/>
                  <a:pt x="1" y="59"/>
                  <a:pt x="1" y="53"/>
                </a:cubicBezTo>
                <a:cubicBezTo>
                  <a:pt x="0" y="48"/>
                  <a:pt x="5" y="45"/>
                  <a:pt x="9" y="43"/>
                </a:cubicBezTo>
                <a:cubicBezTo>
                  <a:pt x="27" y="31"/>
                  <a:pt x="48" y="28"/>
                  <a:pt x="70" y="27"/>
                </a:cubicBezTo>
                <a:cubicBezTo>
                  <a:pt x="100" y="25"/>
                  <a:pt x="129" y="25"/>
                  <a:pt x="156" y="8"/>
                </a:cubicBezTo>
                <a:cubicBezTo>
                  <a:pt x="171" y="0"/>
                  <a:pt x="179" y="13"/>
                  <a:pt x="187" y="23"/>
                </a:cubicBezTo>
                <a:cubicBezTo>
                  <a:pt x="195" y="33"/>
                  <a:pt x="186" y="39"/>
                  <a:pt x="180" y="44"/>
                </a:cubicBezTo>
                <a:cubicBezTo>
                  <a:pt x="154" y="67"/>
                  <a:pt x="124" y="76"/>
                  <a:pt x="90" y="7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0" name="Freeform 207">
            <a:extLst>
              <a:ext uri="{FF2B5EF4-FFF2-40B4-BE49-F238E27FC236}">
                <a16:creationId xmlns:a16="http://schemas.microsoft.com/office/drawing/2014/main" id="{E872C912-020D-4F3B-8BB6-40A19A8089BC}"/>
              </a:ext>
            </a:extLst>
          </p:cNvPr>
          <p:cNvSpPr>
            <a:spLocks/>
          </p:cNvSpPr>
          <p:nvPr/>
        </p:nvSpPr>
        <p:spPr bwMode="auto">
          <a:xfrm rot="5400000">
            <a:off x="10361807" y="3522325"/>
            <a:ext cx="75247" cy="47438"/>
          </a:xfrm>
          <a:custGeom>
            <a:avLst/>
            <a:gdLst>
              <a:gd name="T0" fmla="*/ 65 w 136"/>
              <a:gd name="T1" fmla="*/ 83 h 83"/>
              <a:gd name="T2" fmla="*/ 11 w 136"/>
              <a:gd name="T3" fmla="*/ 59 h 83"/>
              <a:gd name="T4" fmla="*/ 20 w 136"/>
              <a:gd name="T5" fmla="*/ 19 h 83"/>
              <a:gd name="T6" fmla="*/ 128 w 136"/>
              <a:gd name="T7" fmla="*/ 33 h 83"/>
              <a:gd name="T8" fmla="*/ 119 w 136"/>
              <a:gd name="T9" fmla="*/ 69 h 83"/>
              <a:gd name="T10" fmla="*/ 65 w 136"/>
              <a:gd name="T11" fmla="*/ 83 h 83"/>
            </a:gdLst>
            <a:ahLst/>
            <a:cxnLst>
              <a:cxn ang="0">
                <a:pos x="T0" y="T1"/>
              </a:cxn>
              <a:cxn ang="0">
                <a:pos x="T2" y="T3"/>
              </a:cxn>
              <a:cxn ang="0">
                <a:pos x="T4" y="T5"/>
              </a:cxn>
              <a:cxn ang="0">
                <a:pos x="T6" y="T7"/>
              </a:cxn>
              <a:cxn ang="0">
                <a:pos x="T8" y="T9"/>
              </a:cxn>
              <a:cxn ang="0">
                <a:pos x="T10" y="T11"/>
              </a:cxn>
            </a:cxnLst>
            <a:rect l="0" t="0" r="r" b="b"/>
            <a:pathLst>
              <a:path w="136" h="83">
                <a:moveTo>
                  <a:pt x="65" y="83"/>
                </a:moveTo>
                <a:cubicBezTo>
                  <a:pt x="43" y="82"/>
                  <a:pt x="23" y="78"/>
                  <a:pt x="11" y="59"/>
                </a:cubicBezTo>
                <a:cubicBezTo>
                  <a:pt x="0" y="42"/>
                  <a:pt x="3" y="29"/>
                  <a:pt x="20" y="19"/>
                </a:cubicBezTo>
                <a:cubicBezTo>
                  <a:pt x="52" y="0"/>
                  <a:pt x="103" y="7"/>
                  <a:pt x="128" y="33"/>
                </a:cubicBezTo>
                <a:cubicBezTo>
                  <a:pt x="136" y="41"/>
                  <a:pt x="132" y="59"/>
                  <a:pt x="119" y="69"/>
                </a:cubicBezTo>
                <a:cubicBezTo>
                  <a:pt x="102" y="82"/>
                  <a:pt x="82" y="80"/>
                  <a:pt x="65" y="8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1" name="Freeform 210">
            <a:extLst>
              <a:ext uri="{FF2B5EF4-FFF2-40B4-BE49-F238E27FC236}">
                <a16:creationId xmlns:a16="http://schemas.microsoft.com/office/drawing/2014/main" id="{5615EAFF-DA75-4FB8-B6F8-279BFED0DBAB}"/>
              </a:ext>
            </a:extLst>
          </p:cNvPr>
          <p:cNvSpPr>
            <a:spLocks/>
          </p:cNvSpPr>
          <p:nvPr/>
        </p:nvSpPr>
        <p:spPr bwMode="auto">
          <a:xfrm rot="5400000">
            <a:off x="9852502" y="3659766"/>
            <a:ext cx="40896" cy="71976"/>
          </a:xfrm>
          <a:custGeom>
            <a:avLst/>
            <a:gdLst>
              <a:gd name="T0" fmla="*/ 6 w 73"/>
              <a:gd name="T1" fmla="*/ 94 h 129"/>
              <a:gd name="T2" fmla="*/ 16 w 73"/>
              <a:gd name="T3" fmla="*/ 38 h 129"/>
              <a:gd name="T4" fmla="*/ 43 w 73"/>
              <a:gd name="T5" fmla="*/ 8 h 129"/>
              <a:gd name="T6" fmla="*/ 71 w 73"/>
              <a:gd name="T7" fmla="*/ 25 h 129"/>
              <a:gd name="T8" fmla="*/ 64 w 73"/>
              <a:gd name="T9" fmla="*/ 88 h 129"/>
              <a:gd name="T10" fmla="*/ 58 w 73"/>
              <a:gd name="T11" fmla="*/ 102 h 129"/>
              <a:gd name="T12" fmla="*/ 20 w 73"/>
              <a:gd name="T13" fmla="*/ 126 h 129"/>
              <a:gd name="T14" fmla="*/ 6 w 73"/>
              <a:gd name="T15" fmla="*/ 94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129">
                <a:moveTo>
                  <a:pt x="6" y="94"/>
                </a:moveTo>
                <a:cubicBezTo>
                  <a:pt x="5" y="73"/>
                  <a:pt x="9" y="55"/>
                  <a:pt x="16" y="38"/>
                </a:cubicBezTo>
                <a:cubicBezTo>
                  <a:pt x="21" y="25"/>
                  <a:pt x="29" y="14"/>
                  <a:pt x="43" y="8"/>
                </a:cubicBezTo>
                <a:cubicBezTo>
                  <a:pt x="60" y="0"/>
                  <a:pt x="70" y="6"/>
                  <a:pt x="71" y="25"/>
                </a:cubicBezTo>
                <a:cubicBezTo>
                  <a:pt x="73" y="46"/>
                  <a:pt x="70" y="67"/>
                  <a:pt x="64" y="88"/>
                </a:cubicBezTo>
                <a:cubicBezTo>
                  <a:pt x="63" y="93"/>
                  <a:pt x="61" y="98"/>
                  <a:pt x="58" y="102"/>
                </a:cubicBezTo>
                <a:cubicBezTo>
                  <a:pt x="50" y="117"/>
                  <a:pt x="38" y="129"/>
                  <a:pt x="20" y="126"/>
                </a:cubicBezTo>
                <a:cubicBezTo>
                  <a:pt x="0" y="122"/>
                  <a:pt x="9" y="103"/>
                  <a:pt x="6" y="9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2" name="Freeform 211">
            <a:extLst>
              <a:ext uri="{FF2B5EF4-FFF2-40B4-BE49-F238E27FC236}">
                <a16:creationId xmlns:a16="http://schemas.microsoft.com/office/drawing/2014/main" id="{6910B6A9-4AEC-407D-B0FB-9860893BD9AB}"/>
              </a:ext>
            </a:extLst>
          </p:cNvPr>
          <p:cNvSpPr>
            <a:spLocks/>
          </p:cNvSpPr>
          <p:nvPr/>
        </p:nvSpPr>
        <p:spPr bwMode="auto">
          <a:xfrm rot="5400000">
            <a:off x="10921060" y="3486371"/>
            <a:ext cx="49074" cy="57253"/>
          </a:xfrm>
          <a:custGeom>
            <a:avLst/>
            <a:gdLst>
              <a:gd name="T0" fmla="*/ 88 w 88"/>
              <a:gd name="T1" fmla="*/ 51 h 104"/>
              <a:gd name="T2" fmla="*/ 58 w 88"/>
              <a:gd name="T3" fmla="*/ 96 h 104"/>
              <a:gd name="T4" fmla="*/ 22 w 88"/>
              <a:gd name="T5" fmla="*/ 80 h 104"/>
              <a:gd name="T6" fmla="*/ 17 w 88"/>
              <a:gd name="T7" fmla="*/ 68 h 104"/>
              <a:gd name="T8" fmla="*/ 48 w 88"/>
              <a:gd name="T9" fmla="*/ 3 h 104"/>
              <a:gd name="T10" fmla="*/ 88 w 88"/>
              <a:gd name="T11" fmla="*/ 51 h 104"/>
            </a:gdLst>
            <a:ahLst/>
            <a:cxnLst>
              <a:cxn ang="0">
                <a:pos x="T0" y="T1"/>
              </a:cxn>
              <a:cxn ang="0">
                <a:pos x="T2" y="T3"/>
              </a:cxn>
              <a:cxn ang="0">
                <a:pos x="T4" y="T5"/>
              </a:cxn>
              <a:cxn ang="0">
                <a:pos x="T6" y="T7"/>
              </a:cxn>
              <a:cxn ang="0">
                <a:pos x="T8" y="T9"/>
              </a:cxn>
              <a:cxn ang="0">
                <a:pos x="T10" y="T11"/>
              </a:cxn>
            </a:cxnLst>
            <a:rect l="0" t="0" r="r" b="b"/>
            <a:pathLst>
              <a:path w="88" h="104">
                <a:moveTo>
                  <a:pt x="88" y="51"/>
                </a:moveTo>
                <a:cubicBezTo>
                  <a:pt x="88" y="70"/>
                  <a:pt x="76" y="89"/>
                  <a:pt x="58" y="96"/>
                </a:cubicBezTo>
                <a:cubicBezTo>
                  <a:pt x="38" y="104"/>
                  <a:pt x="30" y="101"/>
                  <a:pt x="22" y="80"/>
                </a:cubicBezTo>
                <a:cubicBezTo>
                  <a:pt x="21" y="76"/>
                  <a:pt x="19" y="72"/>
                  <a:pt x="17" y="68"/>
                </a:cubicBezTo>
                <a:cubicBezTo>
                  <a:pt x="0" y="34"/>
                  <a:pt x="11" y="10"/>
                  <a:pt x="48" y="3"/>
                </a:cubicBezTo>
                <a:cubicBezTo>
                  <a:pt x="64" y="0"/>
                  <a:pt x="88" y="28"/>
                  <a:pt x="88" y="5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3" name="Freeform 216">
            <a:extLst>
              <a:ext uri="{FF2B5EF4-FFF2-40B4-BE49-F238E27FC236}">
                <a16:creationId xmlns:a16="http://schemas.microsoft.com/office/drawing/2014/main" id="{AEBD17E4-6E4A-4E07-9065-0732AED30F59}"/>
              </a:ext>
            </a:extLst>
          </p:cNvPr>
          <p:cNvSpPr>
            <a:spLocks/>
          </p:cNvSpPr>
          <p:nvPr/>
        </p:nvSpPr>
        <p:spPr bwMode="auto">
          <a:xfrm rot="5400000">
            <a:off x="9739389" y="3343206"/>
            <a:ext cx="58887" cy="42531"/>
          </a:xfrm>
          <a:custGeom>
            <a:avLst/>
            <a:gdLst>
              <a:gd name="T0" fmla="*/ 45 w 106"/>
              <a:gd name="T1" fmla="*/ 0 h 75"/>
              <a:gd name="T2" fmla="*/ 100 w 106"/>
              <a:gd name="T3" fmla="*/ 32 h 75"/>
              <a:gd name="T4" fmla="*/ 82 w 106"/>
              <a:gd name="T5" fmla="*/ 67 h 75"/>
              <a:gd name="T6" fmla="*/ 8 w 106"/>
              <a:gd name="T7" fmla="*/ 34 h 75"/>
              <a:gd name="T8" fmla="*/ 21 w 106"/>
              <a:gd name="T9" fmla="*/ 6 h 75"/>
              <a:gd name="T10" fmla="*/ 45 w 106"/>
              <a:gd name="T11" fmla="*/ 0 h 75"/>
            </a:gdLst>
            <a:ahLst/>
            <a:cxnLst>
              <a:cxn ang="0">
                <a:pos x="T0" y="T1"/>
              </a:cxn>
              <a:cxn ang="0">
                <a:pos x="T2" y="T3"/>
              </a:cxn>
              <a:cxn ang="0">
                <a:pos x="T4" y="T5"/>
              </a:cxn>
              <a:cxn ang="0">
                <a:pos x="T6" y="T7"/>
              </a:cxn>
              <a:cxn ang="0">
                <a:pos x="T8" y="T9"/>
              </a:cxn>
              <a:cxn ang="0">
                <a:pos x="T10" y="T11"/>
              </a:cxn>
            </a:cxnLst>
            <a:rect l="0" t="0" r="r" b="b"/>
            <a:pathLst>
              <a:path w="106" h="75">
                <a:moveTo>
                  <a:pt x="45" y="0"/>
                </a:moveTo>
                <a:cubicBezTo>
                  <a:pt x="70" y="0"/>
                  <a:pt x="94" y="15"/>
                  <a:pt x="100" y="32"/>
                </a:cubicBezTo>
                <a:cubicBezTo>
                  <a:pt x="106" y="49"/>
                  <a:pt x="100" y="62"/>
                  <a:pt x="82" y="67"/>
                </a:cubicBezTo>
                <a:cubicBezTo>
                  <a:pt x="55" y="75"/>
                  <a:pt x="20" y="60"/>
                  <a:pt x="8" y="34"/>
                </a:cubicBezTo>
                <a:cubicBezTo>
                  <a:pt x="0" y="16"/>
                  <a:pt x="2" y="11"/>
                  <a:pt x="21" y="6"/>
                </a:cubicBezTo>
                <a:cubicBezTo>
                  <a:pt x="30" y="3"/>
                  <a:pt x="39" y="1"/>
                  <a:pt x="45" y="0"/>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4" name="Freeform 217">
            <a:extLst>
              <a:ext uri="{FF2B5EF4-FFF2-40B4-BE49-F238E27FC236}">
                <a16:creationId xmlns:a16="http://schemas.microsoft.com/office/drawing/2014/main" id="{D175D065-B712-4601-90AD-A4A77C9E8847}"/>
              </a:ext>
            </a:extLst>
          </p:cNvPr>
          <p:cNvSpPr>
            <a:spLocks/>
          </p:cNvSpPr>
          <p:nvPr/>
        </p:nvSpPr>
        <p:spPr bwMode="auto">
          <a:xfrm rot="5400000">
            <a:off x="10161421" y="3384101"/>
            <a:ext cx="47438" cy="44166"/>
          </a:xfrm>
          <a:custGeom>
            <a:avLst/>
            <a:gdLst>
              <a:gd name="T0" fmla="*/ 82 w 83"/>
              <a:gd name="T1" fmla="*/ 49 h 79"/>
              <a:gd name="T2" fmla="*/ 44 w 83"/>
              <a:gd name="T3" fmla="*/ 77 h 79"/>
              <a:gd name="T4" fmla="*/ 1 w 83"/>
              <a:gd name="T5" fmla="*/ 47 h 79"/>
              <a:gd name="T6" fmla="*/ 37 w 83"/>
              <a:gd name="T7" fmla="*/ 1 h 79"/>
              <a:gd name="T8" fmla="*/ 82 w 83"/>
              <a:gd name="T9" fmla="*/ 49 h 79"/>
            </a:gdLst>
            <a:ahLst/>
            <a:cxnLst>
              <a:cxn ang="0">
                <a:pos x="T0" y="T1"/>
              </a:cxn>
              <a:cxn ang="0">
                <a:pos x="T2" y="T3"/>
              </a:cxn>
              <a:cxn ang="0">
                <a:pos x="T4" y="T5"/>
              </a:cxn>
              <a:cxn ang="0">
                <a:pos x="T6" y="T7"/>
              </a:cxn>
              <a:cxn ang="0">
                <a:pos x="T8" y="T9"/>
              </a:cxn>
            </a:cxnLst>
            <a:rect l="0" t="0" r="r" b="b"/>
            <a:pathLst>
              <a:path w="83" h="79">
                <a:moveTo>
                  <a:pt x="82" y="49"/>
                </a:moveTo>
                <a:cubicBezTo>
                  <a:pt x="81" y="78"/>
                  <a:pt x="79" y="73"/>
                  <a:pt x="44" y="77"/>
                </a:cubicBezTo>
                <a:cubicBezTo>
                  <a:pt x="25" y="79"/>
                  <a:pt x="0" y="61"/>
                  <a:pt x="1" y="47"/>
                </a:cubicBezTo>
                <a:cubicBezTo>
                  <a:pt x="1" y="22"/>
                  <a:pt x="18" y="1"/>
                  <a:pt x="37" y="1"/>
                </a:cubicBezTo>
                <a:cubicBezTo>
                  <a:pt x="59" y="0"/>
                  <a:pt x="83" y="26"/>
                  <a:pt x="82" y="49"/>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5" name="Freeform 218">
            <a:extLst>
              <a:ext uri="{FF2B5EF4-FFF2-40B4-BE49-F238E27FC236}">
                <a16:creationId xmlns:a16="http://schemas.microsoft.com/office/drawing/2014/main" id="{55BC52A9-3974-463F-90FA-A079060980B1}"/>
              </a:ext>
            </a:extLst>
          </p:cNvPr>
          <p:cNvSpPr>
            <a:spLocks/>
          </p:cNvSpPr>
          <p:nvPr/>
        </p:nvSpPr>
        <p:spPr bwMode="auto">
          <a:xfrm rot="5400000">
            <a:off x="9409588" y="3133042"/>
            <a:ext cx="45802" cy="53981"/>
          </a:xfrm>
          <a:custGeom>
            <a:avLst/>
            <a:gdLst>
              <a:gd name="T0" fmla="*/ 78 w 80"/>
              <a:gd name="T1" fmla="*/ 47 h 97"/>
              <a:gd name="T2" fmla="*/ 51 w 80"/>
              <a:gd name="T3" fmla="*/ 80 h 97"/>
              <a:gd name="T4" fmla="*/ 33 w 80"/>
              <a:gd name="T5" fmla="*/ 92 h 97"/>
              <a:gd name="T6" fmla="*/ 26 w 80"/>
              <a:gd name="T7" fmla="*/ 97 h 97"/>
              <a:gd name="T8" fmla="*/ 20 w 80"/>
              <a:gd name="T9" fmla="*/ 88 h 97"/>
              <a:gd name="T10" fmla="*/ 11 w 80"/>
              <a:gd name="T11" fmla="*/ 62 h 97"/>
              <a:gd name="T12" fmla="*/ 15 w 80"/>
              <a:gd name="T13" fmla="*/ 18 h 97"/>
              <a:gd name="T14" fmla="*/ 52 w 80"/>
              <a:gd name="T15" fmla="*/ 4 h 97"/>
              <a:gd name="T16" fmla="*/ 78 w 80"/>
              <a:gd name="T17" fmla="*/ 42 h 97"/>
              <a:gd name="T18" fmla="*/ 78 w 80"/>
              <a:gd name="T19"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97">
                <a:moveTo>
                  <a:pt x="78" y="47"/>
                </a:moveTo>
                <a:cubicBezTo>
                  <a:pt x="80" y="67"/>
                  <a:pt x="70" y="78"/>
                  <a:pt x="51" y="80"/>
                </a:cubicBezTo>
                <a:cubicBezTo>
                  <a:pt x="43" y="81"/>
                  <a:pt x="35" y="81"/>
                  <a:pt x="33" y="92"/>
                </a:cubicBezTo>
                <a:cubicBezTo>
                  <a:pt x="33" y="95"/>
                  <a:pt x="30" y="97"/>
                  <a:pt x="26" y="97"/>
                </a:cubicBezTo>
                <a:cubicBezTo>
                  <a:pt x="21" y="96"/>
                  <a:pt x="20" y="92"/>
                  <a:pt x="20" y="88"/>
                </a:cubicBezTo>
                <a:cubicBezTo>
                  <a:pt x="18" y="78"/>
                  <a:pt x="17" y="70"/>
                  <a:pt x="11" y="62"/>
                </a:cubicBezTo>
                <a:cubicBezTo>
                  <a:pt x="0" y="46"/>
                  <a:pt x="4" y="31"/>
                  <a:pt x="15" y="18"/>
                </a:cubicBezTo>
                <a:cubicBezTo>
                  <a:pt x="24" y="7"/>
                  <a:pt x="37" y="0"/>
                  <a:pt x="52" y="4"/>
                </a:cubicBezTo>
                <a:cubicBezTo>
                  <a:pt x="70" y="9"/>
                  <a:pt x="79" y="23"/>
                  <a:pt x="78" y="42"/>
                </a:cubicBezTo>
                <a:cubicBezTo>
                  <a:pt x="78" y="44"/>
                  <a:pt x="78" y="46"/>
                  <a:pt x="78" y="47"/>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6" name="Freeform 219">
            <a:extLst>
              <a:ext uri="{FF2B5EF4-FFF2-40B4-BE49-F238E27FC236}">
                <a16:creationId xmlns:a16="http://schemas.microsoft.com/office/drawing/2014/main" id="{B16CB5DB-97E9-4DB2-AFAE-583887EC197B}"/>
              </a:ext>
            </a:extLst>
          </p:cNvPr>
          <p:cNvSpPr>
            <a:spLocks/>
          </p:cNvSpPr>
          <p:nvPr/>
        </p:nvSpPr>
        <p:spPr bwMode="auto">
          <a:xfrm rot="5400000">
            <a:off x="11032292" y="3430755"/>
            <a:ext cx="49074" cy="83423"/>
          </a:xfrm>
          <a:custGeom>
            <a:avLst/>
            <a:gdLst>
              <a:gd name="T0" fmla="*/ 3 w 90"/>
              <a:gd name="T1" fmla="*/ 22 h 149"/>
              <a:gd name="T2" fmla="*/ 11 w 90"/>
              <a:gd name="T3" fmla="*/ 1 h 149"/>
              <a:gd name="T4" fmla="*/ 31 w 90"/>
              <a:gd name="T5" fmla="*/ 16 h 149"/>
              <a:gd name="T6" fmla="*/ 37 w 90"/>
              <a:gd name="T7" fmla="*/ 48 h 149"/>
              <a:gd name="T8" fmla="*/ 52 w 90"/>
              <a:gd name="T9" fmla="*/ 69 h 149"/>
              <a:gd name="T10" fmla="*/ 86 w 90"/>
              <a:gd name="T11" fmla="*/ 130 h 149"/>
              <a:gd name="T12" fmla="*/ 61 w 90"/>
              <a:gd name="T13" fmla="*/ 141 h 149"/>
              <a:gd name="T14" fmla="*/ 34 w 90"/>
              <a:gd name="T15" fmla="*/ 94 h 149"/>
              <a:gd name="T16" fmla="*/ 21 w 90"/>
              <a:gd name="T17" fmla="*/ 71 h 149"/>
              <a:gd name="T18" fmla="*/ 3 w 90"/>
              <a:gd name="T19" fmla="*/ 2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149">
                <a:moveTo>
                  <a:pt x="3" y="22"/>
                </a:moveTo>
                <a:cubicBezTo>
                  <a:pt x="5" y="14"/>
                  <a:pt x="0" y="3"/>
                  <a:pt x="11" y="1"/>
                </a:cubicBezTo>
                <a:cubicBezTo>
                  <a:pt x="21" y="0"/>
                  <a:pt x="27" y="8"/>
                  <a:pt x="31" y="16"/>
                </a:cubicBezTo>
                <a:cubicBezTo>
                  <a:pt x="37" y="26"/>
                  <a:pt x="38" y="37"/>
                  <a:pt x="37" y="48"/>
                </a:cubicBezTo>
                <a:cubicBezTo>
                  <a:pt x="37" y="59"/>
                  <a:pt x="41" y="65"/>
                  <a:pt x="52" y="69"/>
                </a:cubicBezTo>
                <a:cubicBezTo>
                  <a:pt x="75" y="76"/>
                  <a:pt x="90" y="106"/>
                  <a:pt x="86" y="130"/>
                </a:cubicBezTo>
                <a:cubicBezTo>
                  <a:pt x="83" y="145"/>
                  <a:pt x="74" y="149"/>
                  <a:pt x="61" y="141"/>
                </a:cubicBezTo>
                <a:cubicBezTo>
                  <a:pt x="44" y="130"/>
                  <a:pt x="37" y="113"/>
                  <a:pt x="34" y="94"/>
                </a:cubicBezTo>
                <a:cubicBezTo>
                  <a:pt x="32" y="84"/>
                  <a:pt x="29" y="77"/>
                  <a:pt x="21" y="71"/>
                </a:cubicBezTo>
                <a:cubicBezTo>
                  <a:pt x="6" y="58"/>
                  <a:pt x="5" y="40"/>
                  <a:pt x="3" y="22"/>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7" name="Freeform 221">
            <a:extLst>
              <a:ext uri="{FF2B5EF4-FFF2-40B4-BE49-F238E27FC236}">
                <a16:creationId xmlns:a16="http://schemas.microsoft.com/office/drawing/2014/main" id="{F39E9EC3-38DD-496F-B0A5-2F6BBDF939B2}"/>
              </a:ext>
            </a:extLst>
          </p:cNvPr>
          <p:cNvSpPr>
            <a:spLocks/>
          </p:cNvSpPr>
          <p:nvPr/>
        </p:nvSpPr>
        <p:spPr bwMode="auto">
          <a:xfrm rot="5400000">
            <a:off x="10365321" y="3722743"/>
            <a:ext cx="53981" cy="57253"/>
          </a:xfrm>
          <a:custGeom>
            <a:avLst/>
            <a:gdLst>
              <a:gd name="T0" fmla="*/ 1 w 94"/>
              <a:gd name="T1" fmla="*/ 74 h 103"/>
              <a:gd name="T2" fmla="*/ 26 w 94"/>
              <a:gd name="T3" fmla="*/ 32 h 103"/>
              <a:gd name="T4" fmla="*/ 60 w 94"/>
              <a:gd name="T5" fmla="*/ 12 h 103"/>
              <a:gd name="T6" fmla="*/ 86 w 94"/>
              <a:gd name="T7" fmla="*/ 7 h 103"/>
              <a:gd name="T8" fmla="*/ 81 w 94"/>
              <a:gd name="T9" fmla="*/ 34 h 103"/>
              <a:gd name="T10" fmla="*/ 27 w 94"/>
              <a:gd name="T11" fmla="*/ 93 h 103"/>
              <a:gd name="T12" fmla="*/ 1 w 94"/>
              <a:gd name="T13" fmla="*/ 74 h 103"/>
            </a:gdLst>
            <a:ahLst/>
            <a:cxnLst>
              <a:cxn ang="0">
                <a:pos x="T0" y="T1"/>
              </a:cxn>
              <a:cxn ang="0">
                <a:pos x="T2" y="T3"/>
              </a:cxn>
              <a:cxn ang="0">
                <a:pos x="T4" y="T5"/>
              </a:cxn>
              <a:cxn ang="0">
                <a:pos x="T6" y="T7"/>
              </a:cxn>
              <a:cxn ang="0">
                <a:pos x="T8" y="T9"/>
              </a:cxn>
              <a:cxn ang="0">
                <a:pos x="T10" y="T11"/>
              </a:cxn>
              <a:cxn ang="0">
                <a:pos x="T12" y="T13"/>
              </a:cxn>
            </a:cxnLst>
            <a:rect l="0" t="0" r="r" b="b"/>
            <a:pathLst>
              <a:path w="94" h="103">
                <a:moveTo>
                  <a:pt x="1" y="74"/>
                </a:moveTo>
                <a:cubicBezTo>
                  <a:pt x="2" y="58"/>
                  <a:pt x="11" y="43"/>
                  <a:pt x="26" y="32"/>
                </a:cubicBezTo>
                <a:cubicBezTo>
                  <a:pt x="36" y="23"/>
                  <a:pt x="47" y="16"/>
                  <a:pt x="60" y="12"/>
                </a:cubicBezTo>
                <a:cubicBezTo>
                  <a:pt x="68" y="9"/>
                  <a:pt x="78" y="0"/>
                  <a:pt x="86" y="7"/>
                </a:cubicBezTo>
                <a:cubicBezTo>
                  <a:pt x="94" y="15"/>
                  <a:pt x="86" y="26"/>
                  <a:pt x="81" y="34"/>
                </a:cubicBezTo>
                <a:cubicBezTo>
                  <a:pt x="68" y="59"/>
                  <a:pt x="52" y="81"/>
                  <a:pt x="27" y="93"/>
                </a:cubicBezTo>
                <a:cubicBezTo>
                  <a:pt x="8" y="103"/>
                  <a:pt x="0" y="98"/>
                  <a:pt x="1" y="7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8" name="Freeform 224">
            <a:extLst>
              <a:ext uri="{FF2B5EF4-FFF2-40B4-BE49-F238E27FC236}">
                <a16:creationId xmlns:a16="http://schemas.microsoft.com/office/drawing/2014/main" id="{9E6F83C7-478F-4C67-8D0C-AFF962C3398F}"/>
              </a:ext>
            </a:extLst>
          </p:cNvPr>
          <p:cNvSpPr>
            <a:spLocks/>
          </p:cNvSpPr>
          <p:nvPr/>
        </p:nvSpPr>
        <p:spPr bwMode="auto">
          <a:xfrm rot="5400000">
            <a:off x="10124231" y="3870748"/>
            <a:ext cx="40896" cy="49074"/>
          </a:xfrm>
          <a:custGeom>
            <a:avLst/>
            <a:gdLst>
              <a:gd name="T0" fmla="*/ 0 w 72"/>
              <a:gd name="T1" fmla="*/ 29 h 87"/>
              <a:gd name="T2" fmla="*/ 31 w 72"/>
              <a:gd name="T3" fmla="*/ 11 h 87"/>
              <a:gd name="T4" fmla="*/ 69 w 72"/>
              <a:gd name="T5" fmla="*/ 59 h 87"/>
              <a:gd name="T6" fmla="*/ 43 w 72"/>
              <a:gd name="T7" fmla="*/ 84 h 87"/>
              <a:gd name="T8" fmla="*/ 0 w 72"/>
              <a:gd name="T9" fmla="*/ 29 h 87"/>
            </a:gdLst>
            <a:ahLst/>
            <a:cxnLst>
              <a:cxn ang="0">
                <a:pos x="T0" y="T1"/>
              </a:cxn>
              <a:cxn ang="0">
                <a:pos x="T2" y="T3"/>
              </a:cxn>
              <a:cxn ang="0">
                <a:pos x="T4" y="T5"/>
              </a:cxn>
              <a:cxn ang="0">
                <a:pos x="T6" y="T7"/>
              </a:cxn>
              <a:cxn ang="0">
                <a:pos x="T8" y="T9"/>
              </a:cxn>
            </a:cxnLst>
            <a:rect l="0" t="0" r="r" b="b"/>
            <a:pathLst>
              <a:path w="72" h="87">
                <a:moveTo>
                  <a:pt x="0" y="29"/>
                </a:moveTo>
                <a:cubicBezTo>
                  <a:pt x="0" y="5"/>
                  <a:pt x="8" y="0"/>
                  <a:pt x="31" y="11"/>
                </a:cubicBezTo>
                <a:cubicBezTo>
                  <a:pt x="51" y="21"/>
                  <a:pt x="64" y="36"/>
                  <a:pt x="69" y="59"/>
                </a:cubicBezTo>
                <a:cubicBezTo>
                  <a:pt x="72" y="79"/>
                  <a:pt x="63" y="87"/>
                  <a:pt x="43" y="84"/>
                </a:cubicBezTo>
                <a:cubicBezTo>
                  <a:pt x="18" y="80"/>
                  <a:pt x="0" y="57"/>
                  <a:pt x="0" y="29"/>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79" name="Freeform 225">
            <a:extLst>
              <a:ext uri="{FF2B5EF4-FFF2-40B4-BE49-F238E27FC236}">
                <a16:creationId xmlns:a16="http://schemas.microsoft.com/office/drawing/2014/main" id="{457CC47D-7AC3-4BA8-9F70-B1C15CC14720}"/>
              </a:ext>
            </a:extLst>
          </p:cNvPr>
          <p:cNvSpPr>
            <a:spLocks/>
          </p:cNvSpPr>
          <p:nvPr/>
        </p:nvSpPr>
        <p:spPr bwMode="auto">
          <a:xfrm rot="5400000">
            <a:off x="10541989" y="3632776"/>
            <a:ext cx="32717" cy="52344"/>
          </a:xfrm>
          <a:custGeom>
            <a:avLst/>
            <a:gdLst>
              <a:gd name="T0" fmla="*/ 57 w 57"/>
              <a:gd name="T1" fmla="*/ 39 h 95"/>
              <a:gd name="T2" fmla="*/ 48 w 57"/>
              <a:gd name="T3" fmla="*/ 78 h 95"/>
              <a:gd name="T4" fmla="*/ 16 w 57"/>
              <a:gd name="T5" fmla="*/ 92 h 95"/>
              <a:gd name="T6" fmla="*/ 2 w 57"/>
              <a:gd name="T7" fmla="*/ 63 h 95"/>
              <a:gd name="T8" fmla="*/ 24 w 57"/>
              <a:gd name="T9" fmla="*/ 13 h 95"/>
              <a:gd name="T10" fmla="*/ 46 w 57"/>
              <a:gd name="T11" fmla="*/ 3 h 95"/>
              <a:gd name="T12" fmla="*/ 56 w 57"/>
              <a:gd name="T13" fmla="*/ 23 h 95"/>
              <a:gd name="T14" fmla="*/ 57 w 57"/>
              <a:gd name="T15" fmla="*/ 39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95">
                <a:moveTo>
                  <a:pt x="57" y="39"/>
                </a:moveTo>
                <a:cubicBezTo>
                  <a:pt x="57" y="53"/>
                  <a:pt x="55" y="66"/>
                  <a:pt x="48" y="78"/>
                </a:cubicBezTo>
                <a:cubicBezTo>
                  <a:pt x="41" y="90"/>
                  <a:pt x="31" y="95"/>
                  <a:pt x="16" y="92"/>
                </a:cubicBezTo>
                <a:cubicBezTo>
                  <a:pt x="2" y="88"/>
                  <a:pt x="0" y="76"/>
                  <a:pt x="2" y="63"/>
                </a:cubicBezTo>
                <a:cubicBezTo>
                  <a:pt x="4" y="44"/>
                  <a:pt x="11" y="27"/>
                  <a:pt x="24" y="13"/>
                </a:cubicBezTo>
                <a:cubicBezTo>
                  <a:pt x="30" y="7"/>
                  <a:pt x="37" y="0"/>
                  <a:pt x="46" y="3"/>
                </a:cubicBezTo>
                <a:cubicBezTo>
                  <a:pt x="55" y="6"/>
                  <a:pt x="54" y="16"/>
                  <a:pt x="56" y="23"/>
                </a:cubicBezTo>
                <a:cubicBezTo>
                  <a:pt x="57" y="28"/>
                  <a:pt x="57" y="34"/>
                  <a:pt x="57" y="39"/>
                </a:cubicBezTo>
                <a:close/>
              </a:path>
            </a:pathLst>
          </a:custGeom>
          <a:gradFill>
            <a:gsLst>
              <a:gs pos="0">
                <a:schemeClr val="accent1"/>
              </a:gs>
              <a:gs pos="100000">
                <a:schemeClr val="accent2"/>
              </a:gs>
            </a:gsLst>
            <a:path path="circle">
              <a:fillToRect l="100000" t="100000"/>
            </a:path>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en-ID"/>
          </a:p>
        </p:txBody>
      </p:sp>
      <p:sp>
        <p:nvSpPr>
          <p:cNvPr id="80" name="Freeform 229">
            <a:extLst>
              <a:ext uri="{FF2B5EF4-FFF2-40B4-BE49-F238E27FC236}">
                <a16:creationId xmlns:a16="http://schemas.microsoft.com/office/drawing/2014/main" id="{7C788D41-964C-4EFA-BC77-6F273B51F65D}"/>
              </a:ext>
            </a:extLst>
          </p:cNvPr>
          <p:cNvSpPr>
            <a:spLocks/>
          </p:cNvSpPr>
          <p:nvPr/>
        </p:nvSpPr>
        <p:spPr bwMode="auto">
          <a:xfrm rot="5400000">
            <a:off x="10317252" y="3316216"/>
            <a:ext cx="31081" cy="49074"/>
          </a:xfrm>
          <a:custGeom>
            <a:avLst/>
            <a:gdLst>
              <a:gd name="T0" fmla="*/ 55 w 55"/>
              <a:gd name="T1" fmla="*/ 38 h 89"/>
              <a:gd name="T2" fmla="*/ 29 w 55"/>
              <a:gd name="T3" fmla="*/ 84 h 89"/>
              <a:gd name="T4" fmla="*/ 8 w 55"/>
              <a:gd name="T5" fmla="*/ 85 h 89"/>
              <a:gd name="T6" fmla="*/ 2 w 55"/>
              <a:gd name="T7" fmla="*/ 66 h 89"/>
              <a:gd name="T8" fmla="*/ 14 w 55"/>
              <a:gd name="T9" fmla="*/ 18 h 89"/>
              <a:gd name="T10" fmla="*/ 34 w 55"/>
              <a:gd name="T11" fmla="*/ 2 h 89"/>
              <a:gd name="T12" fmla="*/ 55 w 55"/>
              <a:gd name="T13" fmla="*/ 26 h 89"/>
              <a:gd name="T14" fmla="*/ 55 w 55"/>
              <a:gd name="T15" fmla="*/ 38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89">
                <a:moveTo>
                  <a:pt x="55" y="38"/>
                </a:moveTo>
                <a:cubicBezTo>
                  <a:pt x="54" y="57"/>
                  <a:pt x="47" y="74"/>
                  <a:pt x="29" y="84"/>
                </a:cubicBezTo>
                <a:cubicBezTo>
                  <a:pt x="22" y="88"/>
                  <a:pt x="15" y="89"/>
                  <a:pt x="8" y="85"/>
                </a:cubicBezTo>
                <a:cubicBezTo>
                  <a:pt x="0" y="80"/>
                  <a:pt x="1" y="73"/>
                  <a:pt x="2" y="66"/>
                </a:cubicBezTo>
                <a:cubicBezTo>
                  <a:pt x="5" y="49"/>
                  <a:pt x="5" y="32"/>
                  <a:pt x="14" y="18"/>
                </a:cubicBezTo>
                <a:cubicBezTo>
                  <a:pt x="19" y="10"/>
                  <a:pt x="23" y="0"/>
                  <a:pt x="34" y="2"/>
                </a:cubicBezTo>
                <a:cubicBezTo>
                  <a:pt x="47" y="4"/>
                  <a:pt x="53" y="14"/>
                  <a:pt x="55" y="26"/>
                </a:cubicBezTo>
                <a:cubicBezTo>
                  <a:pt x="55" y="30"/>
                  <a:pt x="55" y="34"/>
                  <a:pt x="55" y="38"/>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81" name="Freeform 230">
            <a:extLst>
              <a:ext uri="{FF2B5EF4-FFF2-40B4-BE49-F238E27FC236}">
                <a16:creationId xmlns:a16="http://schemas.microsoft.com/office/drawing/2014/main" id="{6A095410-6138-4A3B-9732-5A4401773D17}"/>
              </a:ext>
            </a:extLst>
          </p:cNvPr>
          <p:cNvSpPr>
            <a:spLocks/>
          </p:cNvSpPr>
          <p:nvPr/>
        </p:nvSpPr>
        <p:spPr bwMode="auto">
          <a:xfrm rot="5400000">
            <a:off x="10037346" y="3455292"/>
            <a:ext cx="35988" cy="37624"/>
          </a:xfrm>
          <a:custGeom>
            <a:avLst/>
            <a:gdLst>
              <a:gd name="T0" fmla="*/ 64 w 65"/>
              <a:gd name="T1" fmla="*/ 46 h 68"/>
              <a:gd name="T2" fmla="*/ 41 w 65"/>
              <a:gd name="T3" fmla="*/ 67 h 68"/>
              <a:gd name="T4" fmla="*/ 0 w 65"/>
              <a:gd name="T5" fmla="*/ 46 h 68"/>
              <a:gd name="T6" fmla="*/ 34 w 65"/>
              <a:gd name="T7" fmla="*/ 1 h 68"/>
              <a:gd name="T8" fmla="*/ 64 w 65"/>
              <a:gd name="T9" fmla="*/ 46 h 68"/>
            </a:gdLst>
            <a:ahLst/>
            <a:cxnLst>
              <a:cxn ang="0">
                <a:pos x="T0" y="T1"/>
              </a:cxn>
              <a:cxn ang="0">
                <a:pos x="T2" y="T3"/>
              </a:cxn>
              <a:cxn ang="0">
                <a:pos x="T4" y="T5"/>
              </a:cxn>
              <a:cxn ang="0">
                <a:pos x="T6" y="T7"/>
              </a:cxn>
              <a:cxn ang="0">
                <a:pos x="T8" y="T9"/>
              </a:cxn>
            </a:cxnLst>
            <a:rect l="0" t="0" r="r" b="b"/>
            <a:pathLst>
              <a:path w="65" h="68">
                <a:moveTo>
                  <a:pt x="64" y="46"/>
                </a:moveTo>
                <a:cubicBezTo>
                  <a:pt x="65" y="58"/>
                  <a:pt x="59" y="68"/>
                  <a:pt x="41" y="67"/>
                </a:cubicBezTo>
                <a:cubicBezTo>
                  <a:pt x="21" y="67"/>
                  <a:pt x="1" y="57"/>
                  <a:pt x="0" y="46"/>
                </a:cubicBezTo>
                <a:cubicBezTo>
                  <a:pt x="0" y="30"/>
                  <a:pt x="22" y="0"/>
                  <a:pt x="34" y="1"/>
                </a:cubicBezTo>
                <a:cubicBezTo>
                  <a:pt x="49" y="1"/>
                  <a:pt x="64" y="22"/>
                  <a:pt x="64" y="46"/>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82" name="Freeform 232">
            <a:extLst>
              <a:ext uri="{FF2B5EF4-FFF2-40B4-BE49-F238E27FC236}">
                <a16:creationId xmlns:a16="http://schemas.microsoft.com/office/drawing/2014/main" id="{5CE4CAE5-E66D-40E5-8C8C-8D85BF8BD03A}"/>
              </a:ext>
            </a:extLst>
          </p:cNvPr>
          <p:cNvSpPr>
            <a:spLocks/>
          </p:cNvSpPr>
          <p:nvPr/>
        </p:nvSpPr>
        <p:spPr bwMode="auto">
          <a:xfrm rot="5400000">
            <a:off x="10307253" y="3795536"/>
            <a:ext cx="49074" cy="31078"/>
          </a:xfrm>
          <a:custGeom>
            <a:avLst/>
            <a:gdLst>
              <a:gd name="T0" fmla="*/ 34 w 89"/>
              <a:gd name="T1" fmla="*/ 58 h 58"/>
              <a:gd name="T2" fmla="*/ 3 w 89"/>
              <a:gd name="T3" fmla="*/ 44 h 58"/>
              <a:gd name="T4" fmla="*/ 24 w 89"/>
              <a:gd name="T5" fmla="*/ 15 h 58"/>
              <a:gd name="T6" fmla="*/ 69 w 89"/>
              <a:gd name="T7" fmla="*/ 8 h 58"/>
              <a:gd name="T8" fmla="*/ 75 w 89"/>
              <a:gd name="T9" fmla="*/ 42 h 58"/>
              <a:gd name="T10" fmla="*/ 34 w 89"/>
              <a:gd name="T11" fmla="*/ 58 h 58"/>
            </a:gdLst>
            <a:ahLst/>
            <a:cxnLst>
              <a:cxn ang="0">
                <a:pos x="T0" y="T1"/>
              </a:cxn>
              <a:cxn ang="0">
                <a:pos x="T2" y="T3"/>
              </a:cxn>
              <a:cxn ang="0">
                <a:pos x="T4" y="T5"/>
              </a:cxn>
              <a:cxn ang="0">
                <a:pos x="T6" y="T7"/>
              </a:cxn>
              <a:cxn ang="0">
                <a:pos x="T8" y="T9"/>
              </a:cxn>
              <a:cxn ang="0">
                <a:pos x="T10" y="T11"/>
              </a:cxn>
            </a:cxnLst>
            <a:rect l="0" t="0" r="r" b="b"/>
            <a:pathLst>
              <a:path w="89" h="58">
                <a:moveTo>
                  <a:pt x="34" y="58"/>
                </a:moveTo>
                <a:cubicBezTo>
                  <a:pt x="24" y="53"/>
                  <a:pt x="6" y="58"/>
                  <a:pt x="3" y="44"/>
                </a:cubicBezTo>
                <a:cubicBezTo>
                  <a:pt x="0" y="31"/>
                  <a:pt x="14" y="22"/>
                  <a:pt x="24" y="15"/>
                </a:cubicBezTo>
                <a:cubicBezTo>
                  <a:pt x="38" y="6"/>
                  <a:pt x="52" y="0"/>
                  <a:pt x="69" y="8"/>
                </a:cubicBezTo>
                <a:cubicBezTo>
                  <a:pt x="86" y="15"/>
                  <a:pt x="89" y="29"/>
                  <a:pt x="75" y="42"/>
                </a:cubicBezTo>
                <a:cubicBezTo>
                  <a:pt x="64" y="53"/>
                  <a:pt x="50" y="57"/>
                  <a:pt x="34" y="58"/>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83" name="Freeform 234">
            <a:extLst>
              <a:ext uri="{FF2B5EF4-FFF2-40B4-BE49-F238E27FC236}">
                <a16:creationId xmlns:a16="http://schemas.microsoft.com/office/drawing/2014/main" id="{FB4856CE-74F5-461A-B0B1-DB98622D4B0F}"/>
              </a:ext>
            </a:extLst>
          </p:cNvPr>
          <p:cNvSpPr>
            <a:spLocks/>
          </p:cNvSpPr>
          <p:nvPr/>
        </p:nvSpPr>
        <p:spPr bwMode="auto">
          <a:xfrm rot="5400000">
            <a:off x="9377694" y="3052071"/>
            <a:ext cx="47438" cy="31078"/>
          </a:xfrm>
          <a:custGeom>
            <a:avLst/>
            <a:gdLst>
              <a:gd name="T0" fmla="*/ 18 w 83"/>
              <a:gd name="T1" fmla="*/ 57 h 58"/>
              <a:gd name="T2" fmla="*/ 3 w 83"/>
              <a:gd name="T3" fmla="*/ 50 h 58"/>
              <a:gd name="T4" fmla="*/ 4 w 83"/>
              <a:gd name="T5" fmla="*/ 35 h 58"/>
              <a:gd name="T6" fmla="*/ 75 w 83"/>
              <a:gd name="T7" fmla="*/ 3 h 58"/>
              <a:gd name="T8" fmla="*/ 83 w 83"/>
              <a:gd name="T9" fmla="*/ 16 h 58"/>
              <a:gd name="T10" fmla="*/ 53 w 83"/>
              <a:gd name="T11" fmla="*/ 53 h 58"/>
              <a:gd name="T12" fmla="*/ 18 w 83"/>
              <a:gd name="T13" fmla="*/ 57 h 58"/>
            </a:gdLst>
            <a:ahLst/>
            <a:cxnLst>
              <a:cxn ang="0">
                <a:pos x="T0" y="T1"/>
              </a:cxn>
              <a:cxn ang="0">
                <a:pos x="T2" y="T3"/>
              </a:cxn>
              <a:cxn ang="0">
                <a:pos x="T4" y="T5"/>
              </a:cxn>
              <a:cxn ang="0">
                <a:pos x="T6" y="T7"/>
              </a:cxn>
              <a:cxn ang="0">
                <a:pos x="T8" y="T9"/>
              </a:cxn>
              <a:cxn ang="0">
                <a:pos x="T10" y="T11"/>
              </a:cxn>
              <a:cxn ang="0">
                <a:pos x="T12" y="T13"/>
              </a:cxn>
            </a:cxnLst>
            <a:rect l="0" t="0" r="r" b="b"/>
            <a:pathLst>
              <a:path w="83" h="58">
                <a:moveTo>
                  <a:pt x="18" y="57"/>
                </a:moveTo>
                <a:cubicBezTo>
                  <a:pt x="11" y="58"/>
                  <a:pt x="6" y="56"/>
                  <a:pt x="3" y="50"/>
                </a:cubicBezTo>
                <a:cubicBezTo>
                  <a:pt x="0" y="44"/>
                  <a:pt x="1" y="40"/>
                  <a:pt x="4" y="35"/>
                </a:cubicBezTo>
                <a:cubicBezTo>
                  <a:pt x="12" y="21"/>
                  <a:pt x="59" y="0"/>
                  <a:pt x="75" y="3"/>
                </a:cubicBezTo>
                <a:cubicBezTo>
                  <a:pt x="83" y="4"/>
                  <a:pt x="83" y="9"/>
                  <a:pt x="83" y="16"/>
                </a:cubicBezTo>
                <a:cubicBezTo>
                  <a:pt x="83" y="34"/>
                  <a:pt x="71" y="50"/>
                  <a:pt x="53" y="53"/>
                </a:cubicBezTo>
                <a:cubicBezTo>
                  <a:pt x="42" y="55"/>
                  <a:pt x="30" y="55"/>
                  <a:pt x="18" y="57"/>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84" name="Freeform 237">
            <a:extLst>
              <a:ext uri="{FF2B5EF4-FFF2-40B4-BE49-F238E27FC236}">
                <a16:creationId xmlns:a16="http://schemas.microsoft.com/office/drawing/2014/main" id="{9CFEF404-8EEC-42DF-AF64-0A1A48047613}"/>
              </a:ext>
            </a:extLst>
          </p:cNvPr>
          <p:cNvSpPr>
            <a:spLocks/>
          </p:cNvSpPr>
          <p:nvPr/>
        </p:nvSpPr>
        <p:spPr bwMode="auto">
          <a:xfrm rot="5400000">
            <a:off x="9834265" y="3377559"/>
            <a:ext cx="34353" cy="31078"/>
          </a:xfrm>
          <a:custGeom>
            <a:avLst/>
            <a:gdLst>
              <a:gd name="T0" fmla="*/ 26 w 59"/>
              <a:gd name="T1" fmla="*/ 0 h 58"/>
              <a:gd name="T2" fmla="*/ 59 w 59"/>
              <a:gd name="T3" fmla="*/ 30 h 58"/>
              <a:gd name="T4" fmla="*/ 30 w 59"/>
              <a:gd name="T5" fmla="*/ 58 h 58"/>
              <a:gd name="T6" fmla="*/ 2 w 59"/>
              <a:gd name="T7" fmla="*/ 29 h 58"/>
              <a:gd name="T8" fmla="*/ 26 w 59"/>
              <a:gd name="T9" fmla="*/ 0 h 58"/>
            </a:gdLst>
            <a:ahLst/>
            <a:cxnLst>
              <a:cxn ang="0">
                <a:pos x="T0" y="T1"/>
              </a:cxn>
              <a:cxn ang="0">
                <a:pos x="T2" y="T3"/>
              </a:cxn>
              <a:cxn ang="0">
                <a:pos x="T4" y="T5"/>
              </a:cxn>
              <a:cxn ang="0">
                <a:pos x="T6" y="T7"/>
              </a:cxn>
              <a:cxn ang="0">
                <a:pos x="T8" y="T9"/>
              </a:cxn>
            </a:cxnLst>
            <a:rect l="0" t="0" r="r" b="b"/>
            <a:pathLst>
              <a:path w="59" h="58">
                <a:moveTo>
                  <a:pt x="26" y="0"/>
                </a:moveTo>
                <a:cubicBezTo>
                  <a:pt x="44" y="0"/>
                  <a:pt x="59" y="14"/>
                  <a:pt x="59" y="30"/>
                </a:cubicBezTo>
                <a:cubicBezTo>
                  <a:pt x="58" y="45"/>
                  <a:pt x="46" y="58"/>
                  <a:pt x="30" y="58"/>
                </a:cubicBezTo>
                <a:cubicBezTo>
                  <a:pt x="20" y="57"/>
                  <a:pt x="0" y="38"/>
                  <a:pt x="2" y="29"/>
                </a:cubicBezTo>
                <a:cubicBezTo>
                  <a:pt x="5" y="16"/>
                  <a:pt x="7" y="0"/>
                  <a:pt x="26" y="0"/>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85" name="Freeform 238">
            <a:extLst>
              <a:ext uri="{FF2B5EF4-FFF2-40B4-BE49-F238E27FC236}">
                <a16:creationId xmlns:a16="http://schemas.microsoft.com/office/drawing/2014/main" id="{D844AB4B-7E7D-40D2-AD12-2B6F341CBF51}"/>
              </a:ext>
            </a:extLst>
          </p:cNvPr>
          <p:cNvSpPr>
            <a:spLocks/>
          </p:cNvSpPr>
          <p:nvPr/>
        </p:nvSpPr>
        <p:spPr bwMode="auto">
          <a:xfrm rot="5400000">
            <a:off x="10440569" y="3461016"/>
            <a:ext cx="50709" cy="63795"/>
          </a:xfrm>
          <a:custGeom>
            <a:avLst/>
            <a:gdLst>
              <a:gd name="T0" fmla="*/ 92 w 92"/>
              <a:gd name="T1" fmla="*/ 11 h 115"/>
              <a:gd name="T2" fmla="*/ 71 w 92"/>
              <a:gd name="T3" fmla="*/ 53 h 115"/>
              <a:gd name="T4" fmla="*/ 34 w 92"/>
              <a:gd name="T5" fmla="*/ 99 h 115"/>
              <a:gd name="T6" fmla="*/ 10 w 92"/>
              <a:gd name="T7" fmla="*/ 109 h 115"/>
              <a:gd name="T8" fmla="*/ 16 w 92"/>
              <a:gd name="T9" fmla="*/ 83 h 115"/>
              <a:gd name="T10" fmla="*/ 40 w 92"/>
              <a:gd name="T11" fmla="*/ 60 h 115"/>
              <a:gd name="T12" fmla="*/ 76 w 92"/>
              <a:gd name="T13" fmla="*/ 9 h 115"/>
              <a:gd name="T14" fmla="*/ 85 w 92"/>
              <a:gd name="T15" fmla="*/ 0 h 115"/>
              <a:gd name="T16" fmla="*/ 92 w 92"/>
              <a:gd name="T17" fmla="*/ 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5">
                <a:moveTo>
                  <a:pt x="92" y="11"/>
                </a:moveTo>
                <a:cubicBezTo>
                  <a:pt x="89" y="27"/>
                  <a:pt x="81" y="41"/>
                  <a:pt x="71" y="53"/>
                </a:cubicBezTo>
                <a:cubicBezTo>
                  <a:pt x="60" y="69"/>
                  <a:pt x="47" y="84"/>
                  <a:pt x="34" y="99"/>
                </a:cubicBezTo>
                <a:cubicBezTo>
                  <a:pt x="28" y="106"/>
                  <a:pt x="18" y="115"/>
                  <a:pt x="10" y="109"/>
                </a:cubicBezTo>
                <a:cubicBezTo>
                  <a:pt x="0" y="100"/>
                  <a:pt x="10" y="90"/>
                  <a:pt x="16" y="83"/>
                </a:cubicBezTo>
                <a:cubicBezTo>
                  <a:pt x="22" y="74"/>
                  <a:pt x="30" y="65"/>
                  <a:pt x="40" y="60"/>
                </a:cubicBezTo>
                <a:cubicBezTo>
                  <a:pt x="60" y="48"/>
                  <a:pt x="74" y="33"/>
                  <a:pt x="76" y="9"/>
                </a:cubicBezTo>
                <a:cubicBezTo>
                  <a:pt x="77" y="4"/>
                  <a:pt x="78" y="0"/>
                  <a:pt x="85" y="0"/>
                </a:cubicBezTo>
                <a:cubicBezTo>
                  <a:pt x="89" y="1"/>
                  <a:pt x="92" y="4"/>
                  <a:pt x="92" y="1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86" name="Freeform 239">
            <a:extLst>
              <a:ext uri="{FF2B5EF4-FFF2-40B4-BE49-F238E27FC236}">
                <a16:creationId xmlns:a16="http://schemas.microsoft.com/office/drawing/2014/main" id="{8BA48B0F-4FE8-4E22-8789-956656B83275}"/>
              </a:ext>
            </a:extLst>
          </p:cNvPr>
          <p:cNvSpPr>
            <a:spLocks/>
          </p:cNvSpPr>
          <p:nvPr/>
        </p:nvSpPr>
        <p:spPr bwMode="auto">
          <a:xfrm rot="5400000">
            <a:off x="9623247" y="3195985"/>
            <a:ext cx="34353" cy="40895"/>
          </a:xfrm>
          <a:custGeom>
            <a:avLst/>
            <a:gdLst>
              <a:gd name="T0" fmla="*/ 61 w 61"/>
              <a:gd name="T1" fmla="*/ 60 h 73"/>
              <a:gd name="T2" fmla="*/ 45 w 61"/>
              <a:gd name="T3" fmla="*/ 71 h 73"/>
              <a:gd name="T4" fmla="*/ 2 w 61"/>
              <a:gd name="T5" fmla="*/ 13 h 73"/>
              <a:gd name="T6" fmla="*/ 15 w 61"/>
              <a:gd name="T7" fmla="*/ 2 h 73"/>
              <a:gd name="T8" fmla="*/ 61 w 61"/>
              <a:gd name="T9" fmla="*/ 60 h 73"/>
            </a:gdLst>
            <a:ahLst/>
            <a:cxnLst>
              <a:cxn ang="0">
                <a:pos x="T0" y="T1"/>
              </a:cxn>
              <a:cxn ang="0">
                <a:pos x="T2" y="T3"/>
              </a:cxn>
              <a:cxn ang="0">
                <a:pos x="T4" y="T5"/>
              </a:cxn>
              <a:cxn ang="0">
                <a:pos x="T6" y="T7"/>
              </a:cxn>
              <a:cxn ang="0">
                <a:pos x="T8" y="T9"/>
              </a:cxn>
            </a:cxnLst>
            <a:rect l="0" t="0" r="r" b="b"/>
            <a:pathLst>
              <a:path w="61" h="73">
                <a:moveTo>
                  <a:pt x="61" y="60"/>
                </a:moveTo>
                <a:cubicBezTo>
                  <a:pt x="61" y="68"/>
                  <a:pt x="56" y="73"/>
                  <a:pt x="45" y="71"/>
                </a:cubicBezTo>
                <a:cubicBezTo>
                  <a:pt x="27" y="68"/>
                  <a:pt x="0" y="31"/>
                  <a:pt x="2" y="13"/>
                </a:cubicBezTo>
                <a:cubicBezTo>
                  <a:pt x="3" y="5"/>
                  <a:pt x="7" y="0"/>
                  <a:pt x="15" y="2"/>
                </a:cubicBezTo>
                <a:cubicBezTo>
                  <a:pt x="30" y="5"/>
                  <a:pt x="60" y="42"/>
                  <a:pt x="61" y="60"/>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87" name="Freeform 240">
            <a:extLst>
              <a:ext uri="{FF2B5EF4-FFF2-40B4-BE49-F238E27FC236}">
                <a16:creationId xmlns:a16="http://schemas.microsoft.com/office/drawing/2014/main" id="{69B51090-B718-4155-A897-00CEA890C934}"/>
              </a:ext>
            </a:extLst>
          </p:cNvPr>
          <p:cNvSpPr>
            <a:spLocks/>
          </p:cNvSpPr>
          <p:nvPr/>
        </p:nvSpPr>
        <p:spPr bwMode="auto">
          <a:xfrm rot="5400000">
            <a:off x="10175326" y="3602479"/>
            <a:ext cx="35988" cy="27806"/>
          </a:xfrm>
          <a:custGeom>
            <a:avLst/>
            <a:gdLst>
              <a:gd name="T0" fmla="*/ 33 w 62"/>
              <a:gd name="T1" fmla="*/ 0 h 49"/>
              <a:gd name="T2" fmla="*/ 60 w 62"/>
              <a:gd name="T3" fmla="*/ 25 h 49"/>
              <a:gd name="T4" fmla="*/ 32 w 62"/>
              <a:gd name="T5" fmla="*/ 48 h 49"/>
              <a:gd name="T6" fmla="*/ 1 w 62"/>
              <a:gd name="T7" fmla="*/ 26 h 49"/>
              <a:gd name="T8" fmla="*/ 33 w 62"/>
              <a:gd name="T9" fmla="*/ 0 h 49"/>
            </a:gdLst>
            <a:ahLst/>
            <a:cxnLst>
              <a:cxn ang="0">
                <a:pos x="T0" y="T1"/>
              </a:cxn>
              <a:cxn ang="0">
                <a:pos x="T2" y="T3"/>
              </a:cxn>
              <a:cxn ang="0">
                <a:pos x="T4" y="T5"/>
              </a:cxn>
              <a:cxn ang="0">
                <a:pos x="T6" y="T7"/>
              </a:cxn>
              <a:cxn ang="0">
                <a:pos x="T8" y="T9"/>
              </a:cxn>
            </a:cxnLst>
            <a:rect l="0" t="0" r="r" b="b"/>
            <a:pathLst>
              <a:path w="62" h="49">
                <a:moveTo>
                  <a:pt x="33" y="0"/>
                </a:moveTo>
                <a:cubicBezTo>
                  <a:pt x="51" y="1"/>
                  <a:pt x="62" y="11"/>
                  <a:pt x="60" y="25"/>
                </a:cubicBezTo>
                <a:cubicBezTo>
                  <a:pt x="59" y="42"/>
                  <a:pt x="48" y="49"/>
                  <a:pt x="32" y="48"/>
                </a:cubicBezTo>
                <a:cubicBezTo>
                  <a:pt x="17" y="48"/>
                  <a:pt x="3" y="45"/>
                  <a:pt x="1" y="26"/>
                </a:cubicBezTo>
                <a:cubicBezTo>
                  <a:pt x="0" y="14"/>
                  <a:pt x="18" y="0"/>
                  <a:pt x="33" y="0"/>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88" name="Freeform 244">
            <a:extLst>
              <a:ext uri="{FF2B5EF4-FFF2-40B4-BE49-F238E27FC236}">
                <a16:creationId xmlns:a16="http://schemas.microsoft.com/office/drawing/2014/main" id="{6DEF1D1C-ED54-48F9-8ABD-FE52FA960480}"/>
              </a:ext>
            </a:extLst>
          </p:cNvPr>
          <p:cNvSpPr>
            <a:spLocks/>
          </p:cNvSpPr>
          <p:nvPr/>
        </p:nvSpPr>
        <p:spPr bwMode="auto">
          <a:xfrm rot="5400000">
            <a:off x="9526737" y="3212343"/>
            <a:ext cx="37624" cy="27806"/>
          </a:xfrm>
          <a:custGeom>
            <a:avLst/>
            <a:gdLst>
              <a:gd name="T0" fmla="*/ 22 w 67"/>
              <a:gd name="T1" fmla="*/ 0 h 50"/>
              <a:gd name="T2" fmla="*/ 59 w 67"/>
              <a:gd name="T3" fmla="*/ 17 h 50"/>
              <a:gd name="T4" fmla="*/ 60 w 67"/>
              <a:gd name="T5" fmla="*/ 35 h 50"/>
              <a:gd name="T6" fmla="*/ 35 w 67"/>
              <a:gd name="T7" fmla="*/ 46 h 50"/>
              <a:gd name="T8" fmla="*/ 5 w 67"/>
              <a:gd name="T9" fmla="*/ 25 h 50"/>
              <a:gd name="T10" fmla="*/ 3 w 67"/>
              <a:gd name="T11" fmla="*/ 8 h 50"/>
              <a:gd name="T12" fmla="*/ 22 w 6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67" h="50">
                <a:moveTo>
                  <a:pt x="22" y="0"/>
                </a:moveTo>
                <a:cubicBezTo>
                  <a:pt x="34" y="2"/>
                  <a:pt x="47" y="9"/>
                  <a:pt x="59" y="17"/>
                </a:cubicBezTo>
                <a:cubicBezTo>
                  <a:pt x="67" y="22"/>
                  <a:pt x="64" y="29"/>
                  <a:pt x="60" y="35"/>
                </a:cubicBezTo>
                <a:cubicBezTo>
                  <a:pt x="54" y="43"/>
                  <a:pt x="47" y="50"/>
                  <a:pt x="35" y="46"/>
                </a:cubicBezTo>
                <a:cubicBezTo>
                  <a:pt x="24" y="41"/>
                  <a:pt x="14" y="34"/>
                  <a:pt x="5" y="25"/>
                </a:cubicBezTo>
                <a:cubicBezTo>
                  <a:pt x="0" y="20"/>
                  <a:pt x="0" y="14"/>
                  <a:pt x="3" y="8"/>
                </a:cubicBezTo>
                <a:cubicBezTo>
                  <a:pt x="6" y="1"/>
                  <a:pt x="12" y="0"/>
                  <a:pt x="22" y="0"/>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89" name="Freeform 245">
            <a:extLst>
              <a:ext uri="{FF2B5EF4-FFF2-40B4-BE49-F238E27FC236}">
                <a16:creationId xmlns:a16="http://schemas.microsoft.com/office/drawing/2014/main" id="{541181C6-41BC-4232-A12D-196553C5685B}"/>
              </a:ext>
            </a:extLst>
          </p:cNvPr>
          <p:cNvSpPr>
            <a:spLocks/>
          </p:cNvSpPr>
          <p:nvPr/>
        </p:nvSpPr>
        <p:spPr bwMode="auto">
          <a:xfrm rot="5400000">
            <a:off x="10202317" y="3532957"/>
            <a:ext cx="26171" cy="32717"/>
          </a:xfrm>
          <a:custGeom>
            <a:avLst/>
            <a:gdLst>
              <a:gd name="T0" fmla="*/ 45 w 46"/>
              <a:gd name="T1" fmla="*/ 33 h 57"/>
              <a:gd name="T2" fmla="*/ 26 w 46"/>
              <a:gd name="T3" fmla="*/ 56 h 57"/>
              <a:gd name="T4" fmla="*/ 0 w 46"/>
              <a:gd name="T5" fmla="*/ 12 h 57"/>
              <a:gd name="T6" fmla="*/ 12 w 46"/>
              <a:gd name="T7" fmla="*/ 0 h 57"/>
              <a:gd name="T8" fmla="*/ 45 w 46"/>
              <a:gd name="T9" fmla="*/ 33 h 57"/>
            </a:gdLst>
            <a:ahLst/>
            <a:cxnLst>
              <a:cxn ang="0">
                <a:pos x="T0" y="T1"/>
              </a:cxn>
              <a:cxn ang="0">
                <a:pos x="T2" y="T3"/>
              </a:cxn>
              <a:cxn ang="0">
                <a:pos x="T4" y="T5"/>
              </a:cxn>
              <a:cxn ang="0">
                <a:pos x="T6" y="T7"/>
              </a:cxn>
              <a:cxn ang="0">
                <a:pos x="T8" y="T9"/>
              </a:cxn>
            </a:cxnLst>
            <a:rect l="0" t="0" r="r" b="b"/>
            <a:pathLst>
              <a:path w="46" h="57">
                <a:moveTo>
                  <a:pt x="45" y="33"/>
                </a:moveTo>
                <a:cubicBezTo>
                  <a:pt x="46" y="46"/>
                  <a:pt x="39" y="55"/>
                  <a:pt x="26" y="56"/>
                </a:cubicBezTo>
                <a:cubicBezTo>
                  <a:pt x="11" y="57"/>
                  <a:pt x="0" y="37"/>
                  <a:pt x="0" y="12"/>
                </a:cubicBezTo>
                <a:cubicBezTo>
                  <a:pt x="0" y="4"/>
                  <a:pt x="2" y="0"/>
                  <a:pt x="12" y="0"/>
                </a:cubicBezTo>
                <a:cubicBezTo>
                  <a:pt x="32" y="2"/>
                  <a:pt x="45" y="14"/>
                  <a:pt x="45" y="3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90" name="Freeform 247">
            <a:extLst>
              <a:ext uri="{FF2B5EF4-FFF2-40B4-BE49-F238E27FC236}">
                <a16:creationId xmlns:a16="http://schemas.microsoft.com/office/drawing/2014/main" id="{24A541AB-CF2C-4B30-B3C2-76366BEA66CF}"/>
              </a:ext>
            </a:extLst>
          </p:cNvPr>
          <p:cNvSpPr>
            <a:spLocks/>
          </p:cNvSpPr>
          <p:nvPr/>
        </p:nvSpPr>
        <p:spPr bwMode="auto">
          <a:xfrm rot="5400000">
            <a:off x="10122163" y="3410274"/>
            <a:ext cx="31081" cy="24536"/>
          </a:xfrm>
          <a:custGeom>
            <a:avLst/>
            <a:gdLst>
              <a:gd name="T0" fmla="*/ 23 w 55"/>
              <a:gd name="T1" fmla="*/ 43 h 44"/>
              <a:gd name="T2" fmla="*/ 1 w 55"/>
              <a:gd name="T3" fmla="*/ 18 h 44"/>
              <a:gd name="T4" fmla="*/ 25 w 55"/>
              <a:gd name="T5" fmla="*/ 0 h 44"/>
              <a:gd name="T6" fmla="*/ 52 w 55"/>
              <a:gd name="T7" fmla="*/ 19 h 44"/>
              <a:gd name="T8" fmla="*/ 23 w 55"/>
              <a:gd name="T9" fmla="*/ 43 h 44"/>
            </a:gdLst>
            <a:ahLst/>
            <a:cxnLst>
              <a:cxn ang="0">
                <a:pos x="T0" y="T1"/>
              </a:cxn>
              <a:cxn ang="0">
                <a:pos x="T2" y="T3"/>
              </a:cxn>
              <a:cxn ang="0">
                <a:pos x="T4" y="T5"/>
              </a:cxn>
              <a:cxn ang="0">
                <a:pos x="T6" y="T7"/>
              </a:cxn>
              <a:cxn ang="0">
                <a:pos x="T8" y="T9"/>
              </a:cxn>
            </a:cxnLst>
            <a:rect l="0" t="0" r="r" b="b"/>
            <a:pathLst>
              <a:path w="55" h="44">
                <a:moveTo>
                  <a:pt x="23" y="43"/>
                </a:moveTo>
                <a:cubicBezTo>
                  <a:pt x="6" y="44"/>
                  <a:pt x="2" y="31"/>
                  <a:pt x="1" y="18"/>
                </a:cubicBezTo>
                <a:cubicBezTo>
                  <a:pt x="0" y="3"/>
                  <a:pt x="14" y="0"/>
                  <a:pt x="25" y="0"/>
                </a:cubicBezTo>
                <a:cubicBezTo>
                  <a:pt x="37" y="0"/>
                  <a:pt x="50" y="4"/>
                  <a:pt x="52" y="19"/>
                </a:cubicBezTo>
                <a:cubicBezTo>
                  <a:pt x="55" y="34"/>
                  <a:pt x="42" y="43"/>
                  <a:pt x="23" y="4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91" name="Freeform 248">
            <a:extLst>
              <a:ext uri="{FF2B5EF4-FFF2-40B4-BE49-F238E27FC236}">
                <a16:creationId xmlns:a16="http://schemas.microsoft.com/office/drawing/2014/main" id="{2B1CC600-8BAE-43E0-AAF2-07E156428B0F}"/>
              </a:ext>
            </a:extLst>
          </p:cNvPr>
          <p:cNvSpPr>
            <a:spLocks/>
          </p:cNvSpPr>
          <p:nvPr/>
        </p:nvSpPr>
        <p:spPr bwMode="auto">
          <a:xfrm rot="5400000">
            <a:off x="10309076" y="3463434"/>
            <a:ext cx="26171" cy="31078"/>
          </a:xfrm>
          <a:custGeom>
            <a:avLst/>
            <a:gdLst>
              <a:gd name="T0" fmla="*/ 4 w 46"/>
              <a:gd name="T1" fmla="*/ 31 h 54"/>
              <a:gd name="T2" fmla="*/ 23 w 46"/>
              <a:gd name="T3" fmla="*/ 1 h 54"/>
              <a:gd name="T4" fmla="*/ 46 w 46"/>
              <a:gd name="T5" fmla="*/ 28 h 54"/>
              <a:gd name="T6" fmla="*/ 18 w 46"/>
              <a:gd name="T7" fmla="*/ 52 h 54"/>
              <a:gd name="T8" fmla="*/ 4 w 46"/>
              <a:gd name="T9" fmla="*/ 31 h 54"/>
            </a:gdLst>
            <a:ahLst/>
            <a:cxnLst>
              <a:cxn ang="0">
                <a:pos x="T0" y="T1"/>
              </a:cxn>
              <a:cxn ang="0">
                <a:pos x="T2" y="T3"/>
              </a:cxn>
              <a:cxn ang="0">
                <a:pos x="T4" y="T5"/>
              </a:cxn>
              <a:cxn ang="0">
                <a:pos x="T6" y="T7"/>
              </a:cxn>
              <a:cxn ang="0">
                <a:pos x="T8" y="T9"/>
              </a:cxn>
            </a:cxnLst>
            <a:rect l="0" t="0" r="r" b="b"/>
            <a:pathLst>
              <a:path w="46" h="54">
                <a:moveTo>
                  <a:pt x="4" y="31"/>
                </a:moveTo>
                <a:cubicBezTo>
                  <a:pt x="4" y="17"/>
                  <a:pt x="3" y="0"/>
                  <a:pt x="23" y="1"/>
                </a:cubicBezTo>
                <a:cubicBezTo>
                  <a:pt x="38" y="1"/>
                  <a:pt x="46" y="12"/>
                  <a:pt x="46" y="28"/>
                </a:cubicBezTo>
                <a:cubicBezTo>
                  <a:pt x="45" y="43"/>
                  <a:pt x="33" y="54"/>
                  <a:pt x="18" y="52"/>
                </a:cubicBezTo>
                <a:cubicBezTo>
                  <a:pt x="4" y="51"/>
                  <a:pt x="0" y="43"/>
                  <a:pt x="4" y="3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95" name="Freeform 192">
            <a:extLst>
              <a:ext uri="{FF2B5EF4-FFF2-40B4-BE49-F238E27FC236}">
                <a16:creationId xmlns:a16="http://schemas.microsoft.com/office/drawing/2014/main" id="{3E3C8D19-1FF4-42CD-9406-03D138C48C86}"/>
              </a:ext>
            </a:extLst>
          </p:cNvPr>
          <p:cNvSpPr>
            <a:spLocks/>
          </p:cNvSpPr>
          <p:nvPr/>
        </p:nvSpPr>
        <p:spPr bwMode="auto">
          <a:xfrm rot="5400000">
            <a:off x="10705797" y="3247987"/>
            <a:ext cx="279721" cy="325521"/>
          </a:xfrm>
          <a:custGeom>
            <a:avLst/>
            <a:gdLst>
              <a:gd name="T0" fmla="*/ 342 w 499"/>
              <a:gd name="T1" fmla="*/ 63 h 583"/>
              <a:gd name="T2" fmla="*/ 371 w 499"/>
              <a:gd name="T3" fmla="*/ 90 h 583"/>
              <a:gd name="T4" fmla="*/ 381 w 499"/>
              <a:gd name="T5" fmla="*/ 88 h 583"/>
              <a:gd name="T6" fmla="*/ 394 w 499"/>
              <a:gd name="T7" fmla="*/ 94 h 583"/>
              <a:gd name="T8" fmla="*/ 384 w 499"/>
              <a:gd name="T9" fmla="*/ 104 h 583"/>
              <a:gd name="T10" fmla="*/ 335 w 499"/>
              <a:gd name="T11" fmla="*/ 174 h 583"/>
              <a:gd name="T12" fmla="*/ 345 w 499"/>
              <a:gd name="T13" fmla="*/ 180 h 583"/>
              <a:gd name="T14" fmla="*/ 378 w 499"/>
              <a:gd name="T15" fmla="*/ 184 h 583"/>
              <a:gd name="T16" fmla="*/ 373 w 499"/>
              <a:gd name="T17" fmla="*/ 220 h 583"/>
              <a:gd name="T18" fmla="*/ 382 w 499"/>
              <a:gd name="T19" fmla="*/ 247 h 583"/>
              <a:gd name="T20" fmla="*/ 417 w 499"/>
              <a:gd name="T21" fmla="*/ 269 h 583"/>
              <a:gd name="T22" fmla="*/ 437 w 499"/>
              <a:gd name="T23" fmla="*/ 277 h 583"/>
              <a:gd name="T24" fmla="*/ 484 w 499"/>
              <a:gd name="T25" fmla="*/ 284 h 583"/>
              <a:gd name="T26" fmla="*/ 498 w 499"/>
              <a:gd name="T27" fmla="*/ 298 h 583"/>
              <a:gd name="T28" fmla="*/ 479 w 499"/>
              <a:gd name="T29" fmla="*/ 308 h 583"/>
              <a:gd name="T30" fmla="*/ 449 w 499"/>
              <a:gd name="T31" fmla="*/ 303 h 583"/>
              <a:gd name="T32" fmla="*/ 437 w 499"/>
              <a:gd name="T33" fmla="*/ 319 h 583"/>
              <a:gd name="T34" fmla="*/ 428 w 499"/>
              <a:gd name="T35" fmla="*/ 387 h 583"/>
              <a:gd name="T36" fmla="*/ 416 w 499"/>
              <a:gd name="T37" fmla="*/ 414 h 583"/>
              <a:gd name="T38" fmla="*/ 382 w 499"/>
              <a:gd name="T39" fmla="*/ 470 h 583"/>
              <a:gd name="T40" fmla="*/ 345 w 499"/>
              <a:gd name="T41" fmla="*/ 548 h 583"/>
              <a:gd name="T42" fmla="*/ 317 w 499"/>
              <a:gd name="T43" fmla="*/ 565 h 583"/>
              <a:gd name="T44" fmla="*/ 246 w 499"/>
              <a:gd name="T45" fmla="*/ 569 h 583"/>
              <a:gd name="T46" fmla="*/ 179 w 499"/>
              <a:gd name="T47" fmla="*/ 571 h 583"/>
              <a:gd name="T48" fmla="*/ 123 w 499"/>
              <a:gd name="T49" fmla="*/ 562 h 583"/>
              <a:gd name="T50" fmla="*/ 88 w 499"/>
              <a:gd name="T51" fmla="*/ 535 h 583"/>
              <a:gd name="T52" fmla="*/ 85 w 499"/>
              <a:gd name="T53" fmla="*/ 519 h 583"/>
              <a:gd name="T54" fmla="*/ 40 w 499"/>
              <a:gd name="T55" fmla="*/ 452 h 583"/>
              <a:gd name="T56" fmla="*/ 14 w 499"/>
              <a:gd name="T57" fmla="*/ 378 h 583"/>
              <a:gd name="T58" fmla="*/ 8 w 499"/>
              <a:gd name="T59" fmla="*/ 277 h 583"/>
              <a:gd name="T60" fmla="*/ 18 w 499"/>
              <a:gd name="T61" fmla="*/ 254 h 583"/>
              <a:gd name="T62" fmla="*/ 37 w 499"/>
              <a:gd name="T63" fmla="*/ 222 h 583"/>
              <a:gd name="T64" fmla="*/ 50 w 499"/>
              <a:gd name="T65" fmla="*/ 207 h 583"/>
              <a:gd name="T66" fmla="*/ 68 w 499"/>
              <a:gd name="T67" fmla="*/ 205 h 583"/>
              <a:gd name="T68" fmla="*/ 116 w 499"/>
              <a:gd name="T69" fmla="*/ 137 h 583"/>
              <a:gd name="T70" fmla="*/ 139 w 499"/>
              <a:gd name="T71" fmla="*/ 57 h 583"/>
              <a:gd name="T72" fmla="*/ 146 w 499"/>
              <a:gd name="T73" fmla="*/ 51 h 583"/>
              <a:gd name="T74" fmla="*/ 191 w 499"/>
              <a:gd name="T75" fmla="*/ 11 h 583"/>
              <a:gd name="T76" fmla="*/ 321 w 499"/>
              <a:gd name="T77" fmla="*/ 35 h 583"/>
              <a:gd name="T78" fmla="*/ 342 w 499"/>
              <a:gd name="T79" fmla="*/ 63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9" h="583">
                <a:moveTo>
                  <a:pt x="342" y="63"/>
                </a:moveTo>
                <a:cubicBezTo>
                  <a:pt x="341" y="87"/>
                  <a:pt x="348" y="94"/>
                  <a:pt x="371" y="90"/>
                </a:cubicBezTo>
                <a:cubicBezTo>
                  <a:pt x="375" y="89"/>
                  <a:pt x="378" y="89"/>
                  <a:pt x="381" y="88"/>
                </a:cubicBezTo>
                <a:cubicBezTo>
                  <a:pt x="386" y="88"/>
                  <a:pt x="393" y="87"/>
                  <a:pt x="394" y="94"/>
                </a:cubicBezTo>
                <a:cubicBezTo>
                  <a:pt x="395" y="100"/>
                  <a:pt x="389" y="102"/>
                  <a:pt x="384" y="104"/>
                </a:cubicBezTo>
                <a:cubicBezTo>
                  <a:pt x="368" y="110"/>
                  <a:pt x="334" y="159"/>
                  <a:pt x="335" y="174"/>
                </a:cubicBezTo>
                <a:cubicBezTo>
                  <a:pt x="335" y="183"/>
                  <a:pt x="339" y="182"/>
                  <a:pt x="345" y="180"/>
                </a:cubicBezTo>
                <a:cubicBezTo>
                  <a:pt x="357" y="176"/>
                  <a:pt x="369" y="171"/>
                  <a:pt x="378" y="184"/>
                </a:cubicBezTo>
                <a:cubicBezTo>
                  <a:pt x="385" y="197"/>
                  <a:pt x="381" y="208"/>
                  <a:pt x="373" y="220"/>
                </a:cubicBezTo>
                <a:cubicBezTo>
                  <a:pt x="362" y="235"/>
                  <a:pt x="365" y="242"/>
                  <a:pt x="382" y="247"/>
                </a:cubicBezTo>
                <a:cubicBezTo>
                  <a:pt x="396" y="252"/>
                  <a:pt x="409" y="256"/>
                  <a:pt x="417" y="269"/>
                </a:cubicBezTo>
                <a:cubicBezTo>
                  <a:pt x="421" y="276"/>
                  <a:pt x="429" y="276"/>
                  <a:pt x="437" y="277"/>
                </a:cubicBezTo>
                <a:cubicBezTo>
                  <a:pt x="452" y="279"/>
                  <a:pt x="468" y="281"/>
                  <a:pt x="484" y="284"/>
                </a:cubicBezTo>
                <a:cubicBezTo>
                  <a:pt x="491" y="286"/>
                  <a:pt x="499" y="289"/>
                  <a:pt x="498" y="298"/>
                </a:cubicBezTo>
                <a:cubicBezTo>
                  <a:pt x="496" y="308"/>
                  <a:pt x="487" y="309"/>
                  <a:pt x="479" y="308"/>
                </a:cubicBezTo>
                <a:cubicBezTo>
                  <a:pt x="469" y="307"/>
                  <a:pt x="459" y="304"/>
                  <a:pt x="449" y="303"/>
                </a:cubicBezTo>
                <a:cubicBezTo>
                  <a:pt x="436" y="301"/>
                  <a:pt x="430" y="307"/>
                  <a:pt x="437" y="319"/>
                </a:cubicBezTo>
                <a:cubicBezTo>
                  <a:pt x="451" y="344"/>
                  <a:pt x="445" y="365"/>
                  <a:pt x="428" y="387"/>
                </a:cubicBezTo>
                <a:cubicBezTo>
                  <a:pt x="422" y="394"/>
                  <a:pt x="416" y="404"/>
                  <a:pt x="416" y="414"/>
                </a:cubicBezTo>
                <a:cubicBezTo>
                  <a:pt x="414" y="439"/>
                  <a:pt x="400" y="455"/>
                  <a:pt x="382" y="470"/>
                </a:cubicBezTo>
                <a:cubicBezTo>
                  <a:pt x="357" y="490"/>
                  <a:pt x="345" y="515"/>
                  <a:pt x="345" y="548"/>
                </a:cubicBezTo>
                <a:cubicBezTo>
                  <a:pt x="346" y="569"/>
                  <a:pt x="335" y="576"/>
                  <a:pt x="317" y="565"/>
                </a:cubicBezTo>
                <a:cubicBezTo>
                  <a:pt x="292" y="550"/>
                  <a:pt x="269" y="555"/>
                  <a:pt x="246" y="569"/>
                </a:cubicBezTo>
                <a:cubicBezTo>
                  <a:pt x="224" y="581"/>
                  <a:pt x="202" y="583"/>
                  <a:pt x="179" y="571"/>
                </a:cubicBezTo>
                <a:cubicBezTo>
                  <a:pt x="162" y="562"/>
                  <a:pt x="143" y="559"/>
                  <a:pt x="123" y="562"/>
                </a:cubicBezTo>
                <a:cubicBezTo>
                  <a:pt x="103" y="564"/>
                  <a:pt x="92" y="555"/>
                  <a:pt x="88" y="535"/>
                </a:cubicBezTo>
                <a:cubicBezTo>
                  <a:pt x="87" y="530"/>
                  <a:pt x="85" y="525"/>
                  <a:pt x="85" y="519"/>
                </a:cubicBezTo>
                <a:cubicBezTo>
                  <a:pt x="86" y="486"/>
                  <a:pt x="65" y="467"/>
                  <a:pt x="40" y="452"/>
                </a:cubicBezTo>
                <a:cubicBezTo>
                  <a:pt x="9" y="433"/>
                  <a:pt x="0" y="412"/>
                  <a:pt x="14" y="378"/>
                </a:cubicBezTo>
                <a:cubicBezTo>
                  <a:pt x="28" y="343"/>
                  <a:pt x="34" y="310"/>
                  <a:pt x="8" y="277"/>
                </a:cubicBezTo>
                <a:cubicBezTo>
                  <a:pt x="0" y="267"/>
                  <a:pt x="11" y="259"/>
                  <a:pt x="18" y="254"/>
                </a:cubicBezTo>
                <a:cubicBezTo>
                  <a:pt x="29" y="246"/>
                  <a:pt x="38" y="238"/>
                  <a:pt x="37" y="222"/>
                </a:cubicBezTo>
                <a:cubicBezTo>
                  <a:pt x="36" y="213"/>
                  <a:pt x="42" y="209"/>
                  <a:pt x="50" y="207"/>
                </a:cubicBezTo>
                <a:cubicBezTo>
                  <a:pt x="56" y="207"/>
                  <a:pt x="62" y="205"/>
                  <a:pt x="68" y="205"/>
                </a:cubicBezTo>
                <a:cubicBezTo>
                  <a:pt x="111" y="200"/>
                  <a:pt x="124" y="180"/>
                  <a:pt x="116" y="137"/>
                </a:cubicBezTo>
                <a:cubicBezTo>
                  <a:pt x="110" y="108"/>
                  <a:pt x="121" y="81"/>
                  <a:pt x="139" y="57"/>
                </a:cubicBezTo>
                <a:cubicBezTo>
                  <a:pt x="141" y="55"/>
                  <a:pt x="145" y="54"/>
                  <a:pt x="146" y="51"/>
                </a:cubicBezTo>
                <a:cubicBezTo>
                  <a:pt x="154" y="30"/>
                  <a:pt x="166" y="18"/>
                  <a:pt x="191" y="11"/>
                </a:cubicBezTo>
                <a:cubicBezTo>
                  <a:pt x="239" y="0"/>
                  <a:pt x="283" y="0"/>
                  <a:pt x="321" y="35"/>
                </a:cubicBezTo>
                <a:cubicBezTo>
                  <a:pt x="330" y="43"/>
                  <a:pt x="349" y="45"/>
                  <a:pt x="342" y="6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96" name="Freeform 194">
            <a:extLst>
              <a:ext uri="{FF2B5EF4-FFF2-40B4-BE49-F238E27FC236}">
                <a16:creationId xmlns:a16="http://schemas.microsoft.com/office/drawing/2014/main" id="{07F75C42-3A74-45CB-9A51-C2D6DE987D09}"/>
              </a:ext>
            </a:extLst>
          </p:cNvPr>
          <p:cNvSpPr>
            <a:spLocks/>
          </p:cNvSpPr>
          <p:nvPr/>
        </p:nvSpPr>
        <p:spPr bwMode="auto">
          <a:xfrm rot="5400000">
            <a:off x="10933169" y="2973174"/>
            <a:ext cx="170124" cy="196294"/>
          </a:xfrm>
          <a:custGeom>
            <a:avLst/>
            <a:gdLst>
              <a:gd name="T0" fmla="*/ 209 w 303"/>
              <a:gd name="T1" fmla="*/ 343 h 349"/>
              <a:gd name="T2" fmla="*/ 150 w 303"/>
              <a:gd name="T3" fmla="*/ 334 h 349"/>
              <a:gd name="T4" fmla="*/ 127 w 303"/>
              <a:gd name="T5" fmla="*/ 311 h 349"/>
              <a:gd name="T6" fmla="*/ 107 w 303"/>
              <a:gd name="T7" fmla="*/ 278 h 349"/>
              <a:gd name="T8" fmla="*/ 102 w 303"/>
              <a:gd name="T9" fmla="*/ 262 h 349"/>
              <a:gd name="T10" fmla="*/ 82 w 303"/>
              <a:gd name="T11" fmla="*/ 229 h 349"/>
              <a:gd name="T12" fmla="*/ 13 w 303"/>
              <a:gd name="T13" fmla="*/ 159 h 349"/>
              <a:gd name="T14" fmla="*/ 35 w 303"/>
              <a:gd name="T15" fmla="*/ 36 h 349"/>
              <a:gd name="T16" fmla="*/ 83 w 303"/>
              <a:gd name="T17" fmla="*/ 7 h 349"/>
              <a:gd name="T18" fmla="*/ 179 w 303"/>
              <a:gd name="T19" fmla="*/ 22 h 349"/>
              <a:gd name="T20" fmla="*/ 214 w 303"/>
              <a:gd name="T21" fmla="*/ 73 h 349"/>
              <a:gd name="T22" fmla="*/ 230 w 303"/>
              <a:gd name="T23" fmla="*/ 111 h 349"/>
              <a:gd name="T24" fmla="*/ 252 w 303"/>
              <a:gd name="T25" fmla="*/ 156 h 349"/>
              <a:gd name="T26" fmla="*/ 276 w 303"/>
              <a:gd name="T27" fmla="*/ 184 h 349"/>
              <a:gd name="T28" fmla="*/ 296 w 303"/>
              <a:gd name="T29" fmla="*/ 223 h 349"/>
              <a:gd name="T30" fmla="*/ 297 w 303"/>
              <a:gd name="T31" fmla="*/ 240 h 349"/>
              <a:gd name="T32" fmla="*/ 249 w 303"/>
              <a:gd name="T33" fmla="*/ 336 h 349"/>
              <a:gd name="T34" fmla="*/ 209 w 303"/>
              <a:gd name="T35" fmla="*/ 34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349">
                <a:moveTo>
                  <a:pt x="209" y="343"/>
                </a:moveTo>
                <a:cubicBezTo>
                  <a:pt x="193" y="345"/>
                  <a:pt x="170" y="349"/>
                  <a:pt x="150" y="334"/>
                </a:cubicBezTo>
                <a:cubicBezTo>
                  <a:pt x="141" y="328"/>
                  <a:pt x="131" y="322"/>
                  <a:pt x="127" y="311"/>
                </a:cubicBezTo>
                <a:cubicBezTo>
                  <a:pt x="122" y="299"/>
                  <a:pt x="116" y="288"/>
                  <a:pt x="107" y="278"/>
                </a:cubicBezTo>
                <a:cubicBezTo>
                  <a:pt x="103" y="273"/>
                  <a:pt x="100" y="268"/>
                  <a:pt x="102" y="262"/>
                </a:cubicBezTo>
                <a:cubicBezTo>
                  <a:pt x="107" y="244"/>
                  <a:pt x="97" y="233"/>
                  <a:pt x="82" y="229"/>
                </a:cubicBezTo>
                <a:cubicBezTo>
                  <a:pt x="44" y="219"/>
                  <a:pt x="23" y="195"/>
                  <a:pt x="13" y="159"/>
                </a:cubicBezTo>
                <a:cubicBezTo>
                  <a:pt x="0" y="114"/>
                  <a:pt x="8" y="73"/>
                  <a:pt x="35" y="36"/>
                </a:cubicBezTo>
                <a:cubicBezTo>
                  <a:pt x="47" y="20"/>
                  <a:pt x="63" y="11"/>
                  <a:pt x="83" y="7"/>
                </a:cubicBezTo>
                <a:cubicBezTo>
                  <a:pt x="118" y="0"/>
                  <a:pt x="148" y="5"/>
                  <a:pt x="179" y="22"/>
                </a:cubicBezTo>
                <a:cubicBezTo>
                  <a:pt x="200" y="33"/>
                  <a:pt x="211" y="50"/>
                  <a:pt x="214" y="73"/>
                </a:cubicBezTo>
                <a:cubicBezTo>
                  <a:pt x="216" y="87"/>
                  <a:pt x="223" y="99"/>
                  <a:pt x="230" y="111"/>
                </a:cubicBezTo>
                <a:cubicBezTo>
                  <a:pt x="239" y="126"/>
                  <a:pt x="248" y="139"/>
                  <a:pt x="252" y="156"/>
                </a:cubicBezTo>
                <a:cubicBezTo>
                  <a:pt x="255" y="169"/>
                  <a:pt x="266" y="176"/>
                  <a:pt x="276" y="184"/>
                </a:cubicBezTo>
                <a:cubicBezTo>
                  <a:pt x="290" y="193"/>
                  <a:pt x="298" y="205"/>
                  <a:pt x="296" y="223"/>
                </a:cubicBezTo>
                <a:cubicBezTo>
                  <a:pt x="296" y="228"/>
                  <a:pt x="297" y="234"/>
                  <a:pt x="297" y="240"/>
                </a:cubicBezTo>
                <a:cubicBezTo>
                  <a:pt x="303" y="280"/>
                  <a:pt x="284" y="317"/>
                  <a:pt x="249" y="336"/>
                </a:cubicBezTo>
                <a:cubicBezTo>
                  <a:pt x="237" y="343"/>
                  <a:pt x="231" y="344"/>
                  <a:pt x="209" y="34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97" name="Freeform 195">
            <a:extLst>
              <a:ext uri="{FF2B5EF4-FFF2-40B4-BE49-F238E27FC236}">
                <a16:creationId xmlns:a16="http://schemas.microsoft.com/office/drawing/2014/main" id="{1D174474-F4E0-4FFE-ACE2-62342E975BD6}"/>
              </a:ext>
            </a:extLst>
          </p:cNvPr>
          <p:cNvSpPr>
            <a:spLocks/>
          </p:cNvSpPr>
          <p:nvPr/>
        </p:nvSpPr>
        <p:spPr bwMode="auto">
          <a:xfrm rot="5400000">
            <a:off x="11118016" y="3177647"/>
            <a:ext cx="158670" cy="152128"/>
          </a:xfrm>
          <a:custGeom>
            <a:avLst/>
            <a:gdLst>
              <a:gd name="T0" fmla="*/ 160 w 283"/>
              <a:gd name="T1" fmla="*/ 274 h 274"/>
              <a:gd name="T2" fmla="*/ 41 w 283"/>
              <a:gd name="T3" fmla="*/ 190 h 274"/>
              <a:gd name="T4" fmla="*/ 22 w 283"/>
              <a:gd name="T5" fmla="*/ 169 h 274"/>
              <a:gd name="T6" fmla="*/ 19 w 283"/>
              <a:gd name="T7" fmla="*/ 131 h 274"/>
              <a:gd name="T8" fmla="*/ 42 w 283"/>
              <a:gd name="T9" fmla="*/ 101 h 274"/>
              <a:gd name="T10" fmla="*/ 177 w 283"/>
              <a:gd name="T11" fmla="*/ 14 h 274"/>
              <a:gd name="T12" fmla="*/ 275 w 283"/>
              <a:gd name="T13" fmla="*/ 155 h 274"/>
              <a:gd name="T14" fmla="*/ 269 w 283"/>
              <a:gd name="T15" fmla="*/ 192 h 274"/>
              <a:gd name="T16" fmla="*/ 277 w 283"/>
              <a:gd name="T17" fmla="*/ 223 h 274"/>
              <a:gd name="T18" fmla="*/ 280 w 283"/>
              <a:gd name="T19" fmla="*/ 229 h 274"/>
              <a:gd name="T20" fmla="*/ 272 w 283"/>
              <a:gd name="T21" fmla="*/ 233 h 274"/>
              <a:gd name="T22" fmla="*/ 229 w 283"/>
              <a:gd name="T23" fmla="*/ 253 h 274"/>
              <a:gd name="T24" fmla="*/ 160 w 283"/>
              <a:gd name="T25"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274">
                <a:moveTo>
                  <a:pt x="160" y="274"/>
                </a:moveTo>
                <a:cubicBezTo>
                  <a:pt x="104" y="273"/>
                  <a:pt x="60" y="243"/>
                  <a:pt x="41" y="190"/>
                </a:cubicBezTo>
                <a:cubicBezTo>
                  <a:pt x="37" y="180"/>
                  <a:pt x="32" y="174"/>
                  <a:pt x="22" y="169"/>
                </a:cubicBezTo>
                <a:cubicBezTo>
                  <a:pt x="2" y="161"/>
                  <a:pt x="0" y="143"/>
                  <a:pt x="19" y="131"/>
                </a:cubicBezTo>
                <a:cubicBezTo>
                  <a:pt x="32" y="123"/>
                  <a:pt x="37" y="114"/>
                  <a:pt x="42" y="101"/>
                </a:cubicBezTo>
                <a:cubicBezTo>
                  <a:pt x="61" y="37"/>
                  <a:pt x="119" y="0"/>
                  <a:pt x="177" y="14"/>
                </a:cubicBezTo>
                <a:cubicBezTo>
                  <a:pt x="238" y="28"/>
                  <a:pt x="283" y="93"/>
                  <a:pt x="275" y="155"/>
                </a:cubicBezTo>
                <a:cubicBezTo>
                  <a:pt x="274" y="168"/>
                  <a:pt x="274" y="181"/>
                  <a:pt x="269" y="192"/>
                </a:cubicBezTo>
                <a:cubicBezTo>
                  <a:pt x="263" y="205"/>
                  <a:pt x="259" y="216"/>
                  <a:pt x="277" y="223"/>
                </a:cubicBezTo>
                <a:cubicBezTo>
                  <a:pt x="279" y="223"/>
                  <a:pt x="281" y="226"/>
                  <a:pt x="280" y="229"/>
                </a:cubicBezTo>
                <a:cubicBezTo>
                  <a:pt x="279" y="233"/>
                  <a:pt x="275" y="234"/>
                  <a:pt x="272" y="233"/>
                </a:cubicBezTo>
                <a:cubicBezTo>
                  <a:pt x="253" y="229"/>
                  <a:pt x="242" y="242"/>
                  <a:pt x="229" y="253"/>
                </a:cubicBezTo>
                <a:cubicBezTo>
                  <a:pt x="212" y="268"/>
                  <a:pt x="189" y="274"/>
                  <a:pt x="160" y="27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98" name="Freeform 196">
            <a:extLst>
              <a:ext uri="{FF2B5EF4-FFF2-40B4-BE49-F238E27FC236}">
                <a16:creationId xmlns:a16="http://schemas.microsoft.com/office/drawing/2014/main" id="{CD61EE62-6823-4436-9F44-8866B584B933}"/>
              </a:ext>
            </a:extLst>
          </p:cNvPr>
          <p:cNvSpPr>
            <a:spLocks/>
          </p:cNvSpPr>
          <p:nvPr/>
        </p:nvSpPr>
        <p:spPr bwMode="auto">
          <a:xfrm rot="5400000">
            <a:off x="10788403" y="2942911"/>
            <a:ext cx="104690" cy="106325"/>
          </a:xfrm>
          <a:custGeom>
            <a:avLst/>
            <a:gdLst>
              <a:gd name="T0" fmla="*/ 2 w 187"/>
              <a:gd name="T1" fmla="*/ 86 h 192"/>
              <a:gd name="T2" fmla="*/ 79 w 187"/>
              <a:gd name="T3" fmla="*/ 0 h 192"/>
              <a:gd name="T4" fmla="*/ 186 w 187"/>
              <a:gd name="T5" fmla="*/ 97 h 192"/>
              <a:gd name="T6" fmla="*/ 88 w 187"/>
              <a:gd name="T7" fmla="*/ 191 h 192"/>
              <a:gd name="T8" fmla="*/ 2 w 187"/>
              <a:gd name="T9" fmla="*/ 86 h 192"/>
            </a:gdLst>
            <a:ahLst/>
            <a:cxnLst>
              <a:cxn ang="0">
                <a:pos x="T0" y="T1"/>
              </a:cxn>
              <a:cxn ang="0">
                <a:pos x="T2" y="T3"/>
              </a:cxn>
              <a:cxn ang="0">
                <a:pos x="T4" y="T5"/>
              </a:cxn>
              <a:cxn ang="0">
                <a:pos x="T6" y="T7"/>
              </a:cxn>
              <a:cxn ang="0">
                <a:pos x="T8" y="T9"/>
              </a:cxn>
            </a:cxnLst>
            <a:rect l="0" t="0" r="r" b="b"/>
            <a:pathLst>
              <a:path w="187" h="192">
                <a:moveTo>
                  <a:pt x="2" y="86"/>
                </a:moveTo>
                <a:cubicBezTo>
                  <a:pt x="1" y="44"/>
                  <a:pt x="40" y="0"/>
                  <a:pt x="79" y="0"/>
                </a:cubicBezTo>
                <a:cubicBezTo>
                  <a:pt x="140" y="0"/>
                  <a:pt x="185" y="40"/>
                  <a:pt x="186" y="97"/>
                </a:cubicBezTo>
                <a:cubicBezTo>
                  <a:pt x="187" y="146"/>
                  <a:pt x="139" y="192"/>
                  <a:pt x="88" y="191"/>
                </a:cubicBezTo>
                <a:cubicBezTo>
                  <a:pt x="47" y="191"/>
                  <a:pt x="0" y="143"/>
                  <a:pt x="2" y="86"/>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99" name="Freeform 199">
            <a:extLst>
              <a:ext uri="{FF2B5EF4-FFF2-40B4-BE49-F238E27FC236}">
                <a16:creationId xmlns:a16="http://schemas.microsoft.com/office/drawing/2014/main" id="{AF94EEA2-6990-4A9A-933F-BFDF66DDBE1B}"/>
              </a:ext>
            </a:extLst>
          </p:cNvPr>
          <p:cNvSpPr>
            <a:spLocks/>
          </p:cNvSpPr>
          <p:nvPr/>
        </p:nvSpPr>
        <p:spPr bwMode="auto">
          <a:xfrm rot="5400000">
            <a:off x="10785515" y="3499078"/>
            <a:ext cx="83426" cy="81790"/>
          </a:xfrm>
          <a:custGeom>
            <a:avLst/>
            <a:gdLst>
              <a:gd name="T0" fmla="*/ 116 w 149"/>
              <a:gd name="T1" fmla="*/ 144 h 144"/>
              <a:gd name="T2" fmla="*/ 79 w 149"/>
              <a:gd name="T3" fmla="*/ 125 h 144"/>
              <a:gd name="T4" fmla="*/ 27 w 149"/>
              <a:gd name="T5" fmla="*/ 82 h 144"/>
              <a:gd name="T6" fmla="*/ 16 w 149"/>
              <a:gd name="T7" fmla="*/ 65 h 144"/>
              <a:gd name="T8" fmla="*/ 13 w 149"/>
              <a:gd name="T9" fmla="*/ 45 h 144"/>
              <a:gd name="T10" fmla="*/ 14 w 149"/>
              <a:gd name="T11" fmla="*/ 17 h 144"/>
              <a:gd name="T12" fmla="*/ 55 w 149"/>
              <a:gd name="T13" fmla="*/ 10 h 144"/>
              <a:gd name="T14" fmla="*/ 123 w 149"/>
              <a:gd name="T15" fmla="*/ 54 h 144"/>
              <a:gd name="T16" fmla="*/ 147 w 149"/>
              <a:gd name="T17" fmla="*/ 112 h 144"/>
              <a:gd name="T18" fmla="*/ 116 w 149"/>
              <a:gd name="T1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9" h="144">
                <a:moveTo>
                  <a:pt x="116" y="144"/>
                </a:moveTo>
                <a:cubicBezTo>
                  <a:pt x="101" y="144"/>
                  <a:pt x="90" y="136"/>
                  <a:pt x="79" y="125"/>
                </a:cubicBezTo>
                <a:cubicBezTo>
                  <a:pt x="64" y="109"/>
                  <a:pt x="49" y="91"/>
                  <a:pt x="27" y="82"/>
                </a:cubicBezTo>
                <a:cubicBezTo>
                  <a:pt x="20" y="79"/>
                  <a:pt x="17" y="72"/>
                  <a:pt x="16" y="65"/>
                </a:cubicBezTo>
                <a:cubicBezTo>
                  <a:pt x="15" y="58"/>
                  <a:pt x="14" y="52"/>
                  <a:pt x="13" y="45"/>
                </a:cubicBezTo>
                <a:cubicBezTo>
                  <a:pt x="11" y="36"/>
                  <a:pt x="0" y="26"/>
                  <a:pt x="14" y="17"/>
                </a:cubicBezTo>
                <a:cubicBezTo>
                  <a:pt x="26" y="9"/>
                  <a:pt x="38" y="0"/>
                  <a:pt x="55" y="10"/>
                </a:cubicBezTo>
                <a:cubicBezTo>
                  <a:pt x="79" y="23"/>
                  <a:pt x="104" y="33"/>
                  <a:pt x="123" y="54"/>
                </a:cubicBezTo>
                <a:cubicBezTo>
                  <a:pt x="138" y="71"/>
                  <a:pt x="146" y="90"/>
                  <a:pt x="147" y="112"/>
                </a:cubicBezTo>
                <a:cubicBezTo>
                  <a:pt x="149" y="134"/>
                  <a:pt x="139" y="144"/>
                  <a:pt x="116" y="14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0" name="Freeform 200">
            <a:extLst>
              <a:ext uri="{FF2B5EF4-FFF2-40B4-BE49-F238E27FC236}">
                <a16:creationId xmlns:a16="http://schemas.microsoft.com/office/drawing/2014/main" id="{4C46048D-D8F3-4BB4-996E-10A1D4813CD1}"/>
              </a:ext>
            </a:extLst>
          </p:cNvPr>
          <p:cNvSpPr>
            <a:spLocks/>
          </p:cNvSpPr>
          <p:nvPr/>
        </p:nvSpPr>
        <p:spPr bwMode="auto">
          <a:xfrm rot="5400000">
            <a:off x="11200622" y="2977262"/>
            <a:ext cx="62159" cy="93241"/>
          </a:xfrm>
          <a:custGeom>
            <a:avLst/>
            <a:gdLst>
              <a:gd name="T0" fmla="*/ 85 w 112"/>
              <a:gd name="T1" fmla="*/ 54 h 166"/>
              <a:gd name="T2" fmla="*/ 98 w 112"/>
              <a:gd name="T3" fmla="*/ 91 h 166"/>
              <a:gd name="T4" fmla="*/ 97 w 112"/>
              <a:gd name="T5" fmla="*/ 144 h 166"/>
              <a:gd name="T6" fmla="*/ 50 w 112"/>
              <a:gd name="T7" fmla="*/ 158 h 166"/>
              <a:gd name="T8" fmla="*/ 27 w 112"/>
              <a:gd name="T9" fmla="*/ 103 h 166"/>
              <a:gd name="T10" fmla="*/ 19 w 112"/>
              <a:gd name="T11" fmla="*/ 73 h 166"/>
              <a:gd name="T12" fmla="*/ 6 w 112"/>
              <a:gd name="T13" fmla="*/ 31 h 166"/>
              <a:gd name="T14" fmla="*/ 46 w 112"/>
              <a:gd name="T15" fmla="*/ 3 h 166"/>
              <a:gd name="T16" fmla="*/ 77 w 112"/>
              <a:gd name="T17" fmla="*/ 28 h 166"/>
              <a:gd name="T18" fmla="*/ 85 w 112"/>
              <a:gd name="T19" fmla="*/ 5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66">
                <a:moveTo>
                  <a:pt x="85" y="54"/>
                </a:moveTo>
                <a:cubicBezTo>
                  <a:pt x="71" y="72"/>
                  <a:pt x="87" y="80"/>
                  <a:pt x="98" y="91"/>
                </a:cubicBezTo>
                <a:cubicBezTo>
                  <a:pt x="112" y="107"/>
                  <a:pt x="110" y="129"/>
                  <a:pt x="97" y="144"/>
                </a:cubicBezTo>
                <a:cubicBezTo>
                  <a:pt x="81" y="162"/>
                  <a:pt x="65" y="166"/>
                  <a:pt x="50" y="158"/>
                </a:cubicBezTo>
                <a:cubicBezTo>
                  <a:pt x="27" y="144"/>
                  <a:pt x="17" y="124"/>
                  <a:pt x="27" y="103"/>
                </a:cubicBezTo>
                <a:cubicBezTo>
                  <a:pt x="33" y="89"/>
                  <a:pt x="32" y="81"/>
                  <a:pt x="19" y="73"/>
                </a:cubicBezTo>
                <a:cubicBezTo>
                  <a:pt x="4" y="63"/>
                  <a:pt x="0" y="49"/>
                  <a:pt x="6" y="31"/>
                </a:cubicBezTo>
                <a:cubicBezTo>
                  <a:pt x="13" y="13"/>
                  <a:pt x="27" y="5"/>
                  <a:pt x="46" y="3"/>
                </a:cubicBezTo>
                <a:cubicBezTo>
                  <a:pt x="65" y="0"/>
                  <a:pt x="71" y="15"/>
                  <a:pt x="77" y="28"/>
                </a:cubicBezTo>
                <a:cubicBezTo>
                  <a:pt x="81" y="36"/>
                  <a:pt x="82" y="44"/>
                  <a:pt x="85" y="5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1" name="Freeform 201">
            <a:extLst>
              <a:ext uri="{FF2B5EF4-FFF2-40B4-BE49-F238E27FC236}">
                <a16:creationId xmlns:a16="http://schemas.microsoft.com/office/drawing/2014/main" id="{2A1238CC-C511-44EB-9285-68762A3A8FD0}"/>
              </a:ext>
            </a:extLst>
          </p:cNvPr>
          <p:cNvSpPr>
            <a:spLocks/>
          </p:cNvSpPr>
          <p:nvPr/>
        </p:nvSpPr>
        <p:spPr bwMode="auto">
          <a:xfrm rot="5400000">
            <a:off x="11267689" y="3160472"/>
            <a:ext cx="57253" cy="58887"/>
          </a:xfrm>
          <a:custGeom>
            <a:avLst/>
            <a:gdLst>
              <a:gd name="T0" fmla="*/ 101 w 102"/>
              <a:gd name="T1" fmla="*/ 51 h 105"/>
              <a:gd name="T2" fmla="*/ 52 w 102"/>
              <a:gd name="T3" fmla="*/ 104 h 105"/>
              <a:gd name="T4" fmla="*/ 1 w 102"/>
              <a:gd name="T5" fmla="*/ 47 h 105"/>
              <a:gd name="T6" fmla="*/ 51 w 102"/>
              <a:gd name="T7" fmla="*/ 0 h 105"/>
              <a:gd name="T8" fmla="*/ 101 w 102"/>
              <a:gd name="T9" fmla="*/ 51 h 105"/>
            </a:gdLst>
            <a:ahLst/>
            <a:cxnLst>
              <a:cxn ang="0">
                <a:pos x="T0" y="T1"/>
              </a:cxn>
              <a:cxn ang="0">
                <a:pos x="T2" y="T3"/>
              </a:cxn>
              <a:cxn ang="0">
                <a:pos x="T4" y="T5"/>
              </a:cxn>
              <a:cxn ang="0">
                <a:pos x="T6" y="T7"/>
              </a:cxn>
              <a:cxn ang="0">
                <a:pos x="T8" y="T9"/>
              </a:cxn>
            </a:cxnLst>
            <a:rect l="0" t="0" r="r" b="b"/>
            <a:pathLst>
              <a:path w="102" h="105">
                <a:moveTo>
                  <a:pt x="101" y="51"/>
                </a:moveTo>
                <a:cubicBezTo>
                  <a:pt x="101" y="81"/>
                  <a:pt x="80" y="105"/>
                  <a:pt x="52" y="104"/>
                </a:cubicBezTo>
                <a:cubicBezTo>
                  <a:pt x="25" y="104"/>
                  <a:pt x="1" y="77"/>
                  <a:pt x="1" y="47"/>
                </a:cubicBezTo>
                <a:cubicBezTo>
                  <a:pt x="0" y="20"/>
                  <a:pt x="22" y="0"/>
                  <a:pt x="51" y="0"/>
                </a:cubicBezTo>
                <a:cubicBezTo>
                  <a:pt x="81" y="0"/>
                  <a:pt x="102" y="22"/>
                  <a:pt x="101" y="5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2" name="Freeform 205">
            <a:extLst>
              <a:ext uri="{FF2B5EF4-FFF2-40B4-BE49-F238E27FC236}">
                <a16:creationId xmlns:a16="http://schemas.microsoft.com/office/drawing/2014/main" id="{DC1A9240-6F68-4086-8D2A-23952136951F}"/>
              </a:ext>
            </a:extLst>
          </p:cNvPr>
          <p:cNvSpPr>
            <a:spLocks/>
          </p:cNvSpPr>
          <p:nvPr/>
        </p:nvSpPr>
        <p:spPr bwMode="auto">
          <a:xfrm rot="5400000">
            <a:off x="10504594" y="3550604"/>
            <a:ext cx="58887" cy="62159"/>
          </a:xfrm>
          <a:custGeom>
            <a:avLst/>
            <a:gdLst>
              <a:gd name="T0" fmla="*/ 102 w 104"/>
              <a:gd name="T1" fmla="*/ 31 h 113"/>
              <a:gd name="T2" fmla="*/ 92 w 104"/>
              <a:gd name="T3" fmla="*/ 82 h 113"/>
              <a:gd name="T4" fmla="*/ 34 w 104"/>
              <a:gd name="T5" fmla="*/ 98 h 113"/>
              <a:gd name="T6" fmla="*/ 5 w 104"/>
              <a:gd name="T7" fmla="*/ 56 h 113"/>
              <a:gd name="T8" fmla="*/ 23 w 104"/>
              <a:gd name="T9" fmla="*/ 13 h 113"/>
              <a:gd name="T10" fmla="*/ 91 w 104"/>
              <a:gd name="T11" fmla="*/ 5 h 113"/>
              <a:gd name="T12" fmla="*/ 102 w 104"/>
              <a:gd name="T13" fmla="*/ 31 h 113"/>
            </a:gdLst>
            <a:ahLst/>
            <a:cxnLst>
              <a:cxn ang="0">
                <a:pos x="T0" y="T1"/>
              </a:cxn>
              <a:cxn ang="0">
                <a:pos x="T2" y="T3"/>
              </a:cxn>
              <a:cxn ang="0">
                <a:pos x="T4" y="T5"/>
              </a:cxn>
              <a:cxn ang="0">
                <a:pos x="T6" y="T7"/>
              </a:cxn>
              <a:cxn ang="0">
                <a:pos x="T8" y="T9"/>
              </a:cxn>
              <a:cxn ang="0">
                <a:pos x="T10" y="T11"/>
              </a:cxn>
              <a:cxn ang="0">
                <a:pos x="T12" y="T13"/>
              </a:cxn>
            </a:cxnLst>
            <a:rect l="0" t="0" r="r" b="b"/>
            <a:pathLst>
              <a:path w="104" h="113">
                <a:moveTo>
                  <a:pt x="102" y="31"/>
                </a:moveTo>
                <a:cubicBezTo>
                  <a:pt x="101" y="44"/>
                  <a:pt x="100" y="64"/>
                  <a:pt x="92" y="82"/>
                </a:cubicBezTo>
                <a:cubicBezTo>
                  <a:pt x="79" y="107"/>
                  <a:pt x="58" y="113"/>
                  <a:pt x="34" y="98"/>
                </a:cubicBezTo>
                <a:cubicBezTo>
                  <a:pt x="19" y="88"/>
                  <a:pt x="10" y="73"/>
                  <a:pt x="5" y="56"/>
                </a:cubicBezTo>
                <a:cubicBezTo>
                  <a:pt x="0" y="38"/>
                  <a:pt x="6" y="23"/>
                  <a:pt x="23" y="13"/>
                </a:cubicBezTo>
                <a:cubicBezTo>
                  <a:pt x="44" y="0"/>
                  <a:pt x="67" y="2"/>
                  <a:pt x="91" y="5"/>
                </a:cubicBezTo>
                <a:cubicBezTo>
                  <a:pt x="102" y="7"/>
                  <a:pt x="104" y="15"/>
                  <a:pt x="102" y="3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3" name="Freeform 208">
            <a:extLst>
              <a:ext uri="{FF2B5EF4-FFF2-40B4-BE49-F238E27FC236}">
                <a16:creationId xmlns:a16="http://schemas.microsoft.com/office/drawing/2014/main" id="{0803D949-FD3D-47AD-B938-6186EEB3B404}"/>
              </a:ext>
            </a:extLst>
          </p:cNvPr>
          <p:cNvSpPr>
            <a:spLocks/>
          </p:cNvSpPr>
          <p:nvPr/>
        </p:nvSpPr>
        <p:spPr bwMode="auto">
          <a:xfrm rot="5400000">
            <a:off x="10696796" y="3539975"/>
            <a:ext cx="76884" cy="62159"/>
          </a:xfrm>
          <a:custGeom>
            <a:avLst/>
            <a:gdLst>
              <a:gd name="T0" fmla="*/ 134 w 135"/>
              <a:gd name="T1" fmla="*/ 84 h 112"/>
              <a:gd name="T2" fmla="*/ 104 w 135"/>
              <a:gd name="T3" fmla="*/ 108 h 112"/>
              <a:gd name="T4" fmla="*/ 60 w 135"/>
              <a:gd name="T5" fmla="*/ 67 h 112"/>
              <a:gd name="T6" fmla="*/ 38 w 135"/>
              <a:gd name="T7" fmla="*/ 51 h 112"/>
              <a:gd name="T8" fmla="*/ 5 w 135"/>
              <a:gd name="T9" fmla="*/ 40 h 112"/>
              <a:gd name="T10" fmla="*/ 11 w 135"/>
              <a:gd name="T11" fmla="*/ 10 h 112"/>
              <a:gd name="T12" fmla="*/ 50 w 135"/>
              <a:gd name="T13" fmla="*/ 10 h 112"/>
              <a:gd name="T14" fmla="*/ 84 w 135"/>
              <a:gd name="T15" fmla="*/ 23 h 112"/>
              <a:gd name="T16" fmla="*/ 134 w 135"/>
              <a:gd name="T17" fmla="*/ 8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12">
                <a:moveTo>
                  <a:pt x="134" y="84"/>
                </a:moveTo>
                <a:cubicBezTo>
                  <a:pt x="134" y="103"/>
                  <a:pt x="122" y="112"/>
                  <a:pt x="104" y="108"/>
                </a:cubicBezTo>
                <a:cubicBezTo>
                  <a:pt x="82" y="103"/>
                  <a:pt x="65" y="90"/>
                  <a:pt x="60" y="67"/>
                </a:cubicBezTo>
                <a:cubicBezTo>
                  <a:pt x="57" y="54"/>
                  <a:pt x="54" y="46"/>
                  <a:pt x="38" y="51"/>
                </a:cubicBezTo>
                <a:cubicBezTo>
                  <a:pt x="26" y="54"/>
                  <a:pt x="11" y="54"/>
                  <a:pt x="5" y="40"/>
                </a:cubicBezTo>
                <a:cubicBezTo>
                  <a:pt x="0" y="29"/>
                  <a:pt x="2" y="18"/>
                  <a:pt x="11" y="10"/>
                </a:cubicBezTo>
                <a:cubicBezTo>
                  <a:pt x="23" y="0"/>
                  <a:pt x="38" y="1"/>
                  <a:pt x="50" y="10"/>
                </a:cubicBezTo>
                <a:cubicBezTo>
                  <a:pt x="60" y="18"/>
                  <a:pt x="70" y="23"/>
                  <a:pt x="84" y="23"/>
                </a:cubicBezTo>
                <a:cubicBezTo>
                  <a:pt x="107" y="23"/>
                  <a:pt x="135" y="59"/>
                  <a:pt x="134" y="8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4" name="Freeform 212">
            <a:extLst>
              <a:ext uri="{FF2B5EF4-FFF2-40B4-BE49-F238E27FC236}">
                <a16:creationId xmlns:a16="http://schemas.microsoft.com/office/drawing/2014/main" id="{FC3DE487-738D-4AC5-9B1C-4AFA953DE46F}"/>
              </a:ext>
            </a:extLst>
          </p:cNvPr>
          <p:cNvSpPr>
            <a:spLocks/>
          </p:cNvSpPr>
          <p:nvPr/>
        </p:nvSpPr>
        <p:spPr bwMode="auto">
          <a:xfrm rot="5400000">
            <a:off x="10464518" y="3438554"/>
            <a:ext cx="63796" cy="49074"/>
          </a:xfrm>
          <a:custGeom>
            <a:avLst/>
            <a:gdLst>
              <a:gd name="T0" fmla="*/ 43 w 115"/>
              <a:gd name="T1" fmla="*/ 88 h 88"/>
              <a:gd name="T2" fmla="*/ 14 w 115"/>
              <a:gd name="T3" fmla="*/ 52 h 88"/>
              <a:gd name="T4" fmla="*/ 96 w 115"/>
              <a:gd name="T5" fmla="*/ 12 h 88"/>
              <a:gd name="T6" fmla="*/ 107 w 115"/>
              <a:gd name="T7" fmla="*/ 38 h 88"/>
              <a:gd name="T8" fmla="*/ 43 w 115"/>
              <a:gd name="T9" fmla="*/ 88 h 88"/>
            </a:gdLst>
            <a:ahLst/>
            <a:cxnLst>
              <a:cxn ang="0">
                <a:pos x="T0" y="T1"/>
              </a:cxn>
              <a:cxn ang="0">
                <a:pos x="T2" y="T3"/>
              </a:cxn>
              <a:cxn ang="0">
                <a:pos x="T4" y="T5"/>
              </a:cxn>
              <a:cxn ang="0">
                <a:pos x="T6" y="T7"/>
              </a:cxn>
              <a:cxn ang="0">
                <a:pos x="T8" y="T9"/>
              </a:cxn>
            </a:cxnLst>
            <a:rect l="0" t="0" r="r" b="b"/>
            <a:pathLst>
              <a:path w="115" h="88">
                <a:moveTo>
                  <a:pt x="43" y="88"/>
                </a:moveTo>
                <a:cubicBezTo>
                  <a:pt x="5" y="88"/>
                  <a:pt x="0" y="80"/>
                  <a:pt x="14" y="52"/>
                </a:cubicBezTo>
                <a:cubicBezTo>
                  <a:pt x="34" y="14"/>
                  <a:pt x="61" y="0"/>
                  <a:pt x="96" y="12"/>
                </a:cubicBezTo>
                <a:cubicBezTo>
                  <a:pt x="111" y="16"/>
                  <a:pt x="115" y="24"/>
                  <a:pt x="107" y="38"/>
                </a:cubicBezTo>
                <a:cubicBezTo>
                  <a:pt x="91" y="66"/>
                  <a:pt x="71" y="87"/>
                  <a:pt x="43" y="88"/>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5" name="Freeform 215">
            <a:extLst>
              <a:ext uri="{FF2B5EF4-FFF2-40B4-BE49-F238E27FC236}">
                <a16:creationId xmlns:a16="http://schemas.microsoft.com/office/drawing/2014/main" id="{987CB55B-22A8-43BE-858B-4270FA908308}"/>
              </a:ext>
            </a:extLst>
          </p:cNvPr>
          <p:cNvSpPr>
            <a:spLocks/>
          </p:cNvSpPr>
          <p:nvPr/>
        </p:nvSpPr>
        <p:spPr bwMode="auto">
          <a:xfrm rot="5400000">
            <a:off x="10483514" y="3537485"/>
            <a:ext cx="44166" cy="73609"/>
          </a:xfrm>
          <a:custGeom>
            <a:avLst/>
            <a:gdLst>
              <a:gd name="T0" fmla="*/ 23 w 80"/>
              <a:gd name="T1" fmla="*/ 134 h 134"/>
              <a:gd name="T2" fmla="*/ 2 w 80"/>
              <a:gd name="T3" fmla="*/ 115 h 134"/>
              <a:gd name="T4" fmla="*/ 52 w 80"/>
              <a:gd name="T5" fmla="*/ 11 h 134"/>
              <a:gd name="T6" fmla="*/ 71 w 80"/>
              <a:gd name="T7" fmla="*/ 4 h 134"/>
              <a:gd name="T8" fmla="*/ 74 w 80"/>
              <a:gd name="T9" fmla="*/ 24 h 134"/>
              <a:gd name="T10" fmla="*/ 55 w 80"/>
              <a:gd name="T11" fmla="*/ 111 h 134"/>
              <a:gd name="T12" fmla="*/ 23 w 80"/>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80" h="134">
                <a:moveTo>
                  <a:pt x="23" y="134"/>
                </a:moveTo>
                <a:cubicBezTo>
                  <a:pt x="10" y="133"/>
                  <a:pt x="0" y="129"/>
                  <a:pt x="2" y="115"/>
                </a:cubicBezTo>
                <a:cubicBezTo>
                  <a:pt x="8" y="76"/>
                  <a:pt x="22" y="40"/>
                  <a:pt x="52" y="11"/>
                </a:cubicBezTo>
                <a:cubicBezTo>
                  <a:pt x="57" y="6"/>
                  <a:pt x="64" y="0"/>
                  <a:pt x="71" y="4"/>
                </a:cubicBezTo>
                <a:cubicBezTo>
                  <a:pt x="80" y="8"/>
                  <a:pt x="75" y="17"/>
                  <a:pt x="74" y="24"/>
                </a:cubicBezTo>
                <a:cubicBezTo>
                  <a:pt x="69" y="53"/>
                  <a:pt x="55" y="80"/>
                  <a:pt x="55" y="111"/>
                </a:cubicBezTo>
                <a:cubicBezTo>
                  <a:pt x="55" y="127"/>
                  <a:pt x="33" y="127"/>
                  <a:pt x="23" y="13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6" name="Freeform 220">
            <a:extLst>
              <a:ext uri="{FF2B5EF4-FFF2-40B4-BE49-F238E27FC236}">
                <a16:creationId xmlns:a16="http://schemas.microsoft.com/office/drawing/2014/main" id="{6780D008-D022-41A7-A965-1B6795A15671}"/>
              </a:ext>
            </a:extLst>
          </p:cNvPr>
          <p:cNvSpPr>
            <a:spLocks/>
          </p:cNvSpPr>
          <p:nvPr/>
        </p:nvSpPr>
        <p:spPr bwMode="auto">
          <a:xfrm rot="5400000">
            <a:off x="10954821" y="3562058"/>
            <a:ext cx="44166" cy="50709"/>
          </a:xfrm>
          <a:custGeom>
            <a:avLst/>
            <a:gdLst>
              <a:gd name="T0" fmla="*/ 77 w 77"/>
              <a:gd name="T1" fmla="*/ 57 h 91"/>
              <a:gd name="T2" fmla="*/ 47 w 77"/>
              <a:gd name="T3" fmla="*/ 85 h 91"/>
              <a:gd name="T4" fmla="*/ 1 w 77"/>
              <a:gd name="T5" fmla="*/ 31 h 91"/>
              <a:gd name="T6" fmla="*/ 9 w 77"/>
              <a:gd name="T7" fmla="*/ 6 h 91"/>
              <a:gd name="T8" fmla="*/ 38 w 77"/>
              <a:gd name="T9" fmla="*/ 9 h 91"/>
              <a:gd name="T10" fmla="*/ 77 w 77"/>
              <a:gd name="T11" fmla="*/ 57 h 91"/>
            </a:gdLst>
            <a:ahLst/>
            <a:cxnLst>
              <a:cxn ang="0">
                <a:pos x="T0" y="T1"/>
              </a:cxn>
              <a:cxn ang="0">
                <a:pos x="T2" y="T3"/>
              </a:cxn>
              <a:cxn ang="0">
                <a:pos x="T4" y="T5"/>
              </a:cxn>
              <a:cxn ang="0">
                <a:pos x="T6" y="T7"/>
              </a:cxn>
              <a:cxn ang="0">
                <a:pos x="T8" y="T9"/>
              </a:cxn>
              <a:cxn ang="0">
                <a:pos x="T10" y="T11"/>
              </a:cxn>
            </a:cxnLst>
            <a:rect l="0" t="0" r="r" b="b"/>
            <a:pathLst>
              <a:path w="77" h="91">
                <a:moveTo>
                  <a:pt x="77" y="57"/>
                </a:moveTo>
                <a:cubicBezTo>
                  <a:pt x="76" y="84"/>
                  <a:pt x="64" y="91"/>
                  <a:pt x="47" y="85"/>
                </a:cubicBezTo>
                <a:cubicBezTo>
                  <a:pt x="21" y="75"/>
                  <a:pt x="6" y="58"/>
                  <a:pt x="1" y="31"/>
                </a:cubicBezTo>
                <a:cubicBezTo>
                  <a:pt x="0" y="22"/>
                  <a:pt x="0" y="12"/>
                  <a:pt x="9" y="6"/>
                </a:cubicBezTo>
                <a:cubicBezTo>
                  <a:pt x="19" y="0"/>
                  <a:pt x="29" y="1"/>
                  <a:pt x="38" y="9"/>
                </a:cubicBezTo>
                <a:cubicBezTo>
                  <a:pt x="56" y="24"/>
                  <a:pt x="77" y="37"/>
                  <a:pt x="77" y="57"/>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7" name="Freeform 223">
            <a:extLst>
              <a:ext uri="{FF2B5EF4-FFF2-40B4-BE49-F238E27FC236}">
                <a16:creationId xmlns:a16="http://schemas.microsoft.com/office/drawing/2014/main" id="{665E20DA-A357-4C77-9479-FF78EE68D71F}"/>
              </a:ext>
            </a:extLst>
          </p:cNvPr>
          <p:cNvSpPr>
            <a:spLocks/>
          </p:cNvSpPr>
          <p:nvPr/>
        </p:nvSpPr>
        <p:spPr bwMode="auto">
          <a:xfrm rot="5400000">
            <a:off x="11155637" y="3452457"/>
            <a:ext cx="42530" cy="42531"/>
          </a:xfrm>
          <a:custGeom>
            <a:avLst/>
            <a:gdLst>
              <a:gd name="T0" fmla="*/ 74 w 74"/>
              <a:gd name="T1" fmla="*/ 42 h 76"/>
              <a:gd name="T2" fmla="*/ 41 w 74"/>
              <a:gd name="T3" fmla="*/ 75 h 76"/>
              <a:gd name="T4" fmla="*/ 1 w 74"/>
              <a:gd name="T5" fmla="*/ 39 h 76"/>
              <a:gd name="T6" fmla="*/ 37 w 74"/>
              <a:gd name="T7" fmla="*/ 1 h 76"/>
              <a:gd name="T8" fmla="*/ 74 w 74"/>
              <a:gd name="T9" fmla="*/ 42 h 76"/>
            </a:gdLst>
            <a:ahLst/>
            <a:cxnLst>
              <a:cxn ang="0">
                <a:pos x="T0" y="T1"/>
              </a:cxn>
              <a:cxn ang="0">
                <a:pos x="T2" y="T3"/>
              </a:cxn>
              <a:cxn ang="0">
                <a:pos x="T4" y="T5"/>
              </a:cxn>
              <a:cxn ang="0">
                <a:pos x="T6" y="T7"/>
              </a:cxn>
              <a:cxn ang="0">
                <a:pos x="T8" y="T9"/>
              </a:cxn>
            </a:cxnLst>
            <a:rect l="0" t="0" r="r" b="b"/>
            <a:pathLst>
              <a:path w="74" h="76">
                <a:moveTo>
                  <a:pt x="74" y="42"/>
                </a:moveTo>
                <a:cubicBezTo>
                  <a:pt x="74" y="59"/>
                  <a:pt x="59" y="74"/>
                  <a:pt x="41" y="75"/>
                </a:cubicBezTo>
                <a:cubicBezTo>
                  <a:pt x="20" y="76"/>
                  <a:pt x="0" y="59"/>
                  <a:pt x="1" y="39"/>
                </a:cubicBezTo>
                <a:cubicBezTo>
                  <a:pt x="1" y="20"/>
                  <a:pt x="19" y="1"/>
                  <a:pt x="37" y="1"/>
                </a:cubicBezTo>
                <a:cubicBezTo>
                  <a:pt x="58" y="0"/>
                  <a:pt x="74" y="17"/>
                  <a:pt x="74" y="42"/>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8" name="Freeform 226">
            <a:extLst>
              <a:ext uri="{FF2B5EF4-FFF2-40B4-BE49-F238E27FC236}">
                <a16:creationId xmlns:a16="http://schemas.microsoft.com/office/drawing/2014/main" id="{3C033BDD-41B1-4DA5-9166-1D4F4810C158}"/>
              </a:ext>
            </a:extLst>
          </p:cNvPr>
          <p:cNvSpPr>
            <a:spLocks/>
          </p:cNvSpPr>
          <p:nvPr/>
        </p:nvSpPr>
        <p:spPr bwMode="auto">
          <a:xfrm rot="5400000">
            <a:off x="11149096" y="3380483"/>
            <a:ext cx="58887" cy="29442"/>
          </a:xfrm>
          <a:custGeom>
            <a:avLst/>
            <a:gdLst>
              <a:gd name="T0" fmla="*/ 43 w 104"/>
              <a:gd name="T1" fmla="*/ 53 h 54"/>
              <a:gd name="T2" fmla="*/ 29 w 104"/>
              <a:gd name="T3" fmla="*/ 50 h 54"/>
              <a:gd name="T4" fmla="*/ 2 w 104"/>
              <a:gd name="T5" fmla="*/ 25 h 54"/>
              <a:gd name="T6" fmla="*/ 32 w 104"/>
              <a:gd name="T7" fmla="*/ 4 h 54"/>
              <a:gd name="T8" fmla="*/ 93 w 104"/>
              <a:gd name="T9" fmla="*/ 18 h 54"/>
              <a:gd name="T10" fmla="*/ 92 w 104"/>
              <a:gd name="T11" fmla="*/ 37 h 54"/>
              <a:gd name="T12" fmla="*/ 43 w 104"/>
              <a:gd name="T13" fmla="*/ 53 h 54"/>
            </a:gdLst>
            <a:ahLst/>
            <a:cxnLst>
              <a:cxn ang="0">
                <a:pos x="T0" y="T1"/>
              </a:cxn>
              <a:cxn ang="0">
                <a:pos x="T2" y="T3"/>
              </a:cxn>
              <a:cxn ang="0">
                <a:pos x="T4" y="T5"/>
              </a:cxn>
              <a:cxn ang="0">
                <a:pos x="T6" y="T7"/>
              </a:cxn>
              <a:cxn ang="0">
                <a:pos x="T8" y="T9"/>
              </a:cxn>
              <a:cxn ang="0">
                <a:pos x="T10" y="T11"/>
              </a:cxn>
              <a:cxn ang="0">
                <a:pos x="T12" y="T13"/>
              </a:cxn>
            </a:cxnLst>
            <a:rect l="0" t="0" r="r" b="b"/>
            <a:pathLst>
              <a:path w="104" h="54">
                <a:moveTo>
                  <a:pt x="43" y="53"/>
                </a:moveTo>
                <a:cubicBezTo>
                  <a:pt x="40" y="52"/>
                  <a:pt x="34" y="52"/>
                  <a:pt x="29" y="50"/>
                </a:cubicBezTo>
                <a:cubicBezTo>
                  <a:pt x="17" y="45"/>
                  <a:pt x="0" y="42"/>
                  <a:pt x="2" y="25"/>
                </a:cubicBezTo>
                <a:cubicBezTo>
                  <a:pt x="3" y="10"/>
                  <a:pt x="19" y="6"/>
                  <a:pt x="32" y="4"/>
                </a:cubicBezTo>
                <a:cubicBezTo>
                  <a:pt x="54" y="0"/>
                  <a:pt x="74" y="8"/>
                  <a:pt x="93" y="18"/>
                </a:cubicBezTo>
                <a:cubicBezTo>
                  <a:pt x="104" y="24"/>
                  <a:pt x="99" y="32"/>
                  <a:pt x="92" y="37"/>
                </a:cubicBezTo>
                <a:cubicBezTo>
                  <a:pt x="79" y="47"/>
                  <a:pt x="64" y="54"/>
                  <a:pt x="43" y="5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09" name="Freeform 231">
            <a:extLst>
              <a:ext uri="{FF2B5EF4-FFF2-40B4-BE49-F238E27FC236}">
                <a16:creationId xmlns:a16="http://schemas.microsoft.com/office/drawing/2014/main" id="{4CD99231-54BA-45F3-82F5-472E7B9D0DC3}"/>
              </a:ext>
            </a:extLst>
          </p:cNvPr>
          <p:cNvSpPr>
            <a:spLocks/>
          </p:cNvSpPr>
          <p:nvPr/>
        </p:nvSpPr>
        <p:spPr bwMode="auto">
          <a:xfrm rot="5400000">
            <a:off x="10528313" y="3099948"/>
            <a:ext cx="65430" cy="27806"/>
          </a:xfrm>
          <a:custGeom>
            <a:avLst/>
            <a:gdLst>
              <a:gd name="T0" fmla="*/ 93 w 116"/>
              <a:gd name="T1" fmla="*/ 0 h 52"/>
              <a:gd name="T2" fmla="*/ 113 w 116"/>
              <a:gd name="T3" fmla="*/ 7 h 52"/>
              <a:gd name="T4" fmla="*/ 104 w 116"/>
              <a:gd name="T5" fmla="*/ 23 h 52"/>
              <a:gd name="T6" fmla="*/ 18 w 116"/>
              <a:gd name="T7" fmla="*/ 51 h 52"/>
              <a:gd name="T8" fmla="*/ 2 w 116"/>
              <a:gd name="T9" fmla="*/ 41 h 52"/>
              <a:gd name="T10" fmla="*/ 10 w 116"/>
              <a:gd name="T11" fmla="*/ 26 h 52"/>
              <a:gd name="T12" fmla="*/ 93 w 116"/>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16" h="52">
                <a:moveTo>
                  <a:pt x="93" y="0"/>
                </a:moveTo>
                <a:cubicBezTo>
                  <a:pt x="102" y="1"/>
                  <a:pt x="110" y="0"/>
                  <a:pt x="113" y="7"/>
                </a:cubicBezTo>
                <a:cubicBezTo>
                  <a:pt x="116" y="14"/>
                  <a:pt x="109" y="19"/>
                  <a:pt x="104" y="23"/>
                </a:cubicBezTo>
                <a:cubicBezTo>
                  <a:pt x="79" y="42"/>
                  <a:pt x="48" y="48"/>
                  <a:pt x="18" y="51"/>
                </a:cubicBezTo>
                <a:cubicBezTo>
                  <a:pt x="11" y="52"/>
                  <a:pt x="4" y="48"/>
                  <a:pt x="2" y="41"/>
                </a:cubicBezTo>
                <a:cubicBezTo>
                  <a:pt x="0" y="34"/>
                  <a:pt x="4" y="28"/>
                  <a:pt x="10" y="26"/>
                </a:cubicBezTo>
                <a:cubicBezTo>
                  <a:pt x="38" y="17"/>
                  <a:pt x="67" y="8"/>
                  <a:pt x="93" y="0"/>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10" name="Freeform 233">
            <a:extLst>
              <a:ext uri="{FF2B5EF4-FFF2-40B4-BE49-F238E27FC236}">
                <a16:creationId xmlns:a16="http://schemas.microsoft.com/office/drawing/2014/main" id="{22C45D60-1ED1-4ACB-B78F-D0DE40107374}"/>
              </a:ext>
            </a:extLst>
          </p:cNvPr>
          <p:cNvSpPr>
            <a:spLocks/>
          </p:cNvSpPr>
          <p:nvPr/>
        </p:nvSpPr>
        <p:spPr bwMode="auto">
          <a:xfrm rot="5400000">
            <a:off x="11004325" y="3185010"/>
            <a:ext cx="80155" cy="26172"/>
          </a:xfrm>
          <a:custGeom>
            <a:avLst/>
            <a:gdLst>
              <a:gd name="T0" fmla="*/ 128 w 144"/>
              <a:gd name="T1" fmla="*/ 47 h 48"/>
              <a:gd name="T2" fmla="*/ 44 w 144"/>
              <a:gd name="T3" fmla="*/ 38 h 48"/>
              <a:gd name="T4" fmla="*/ 5 w 144"/>
              <a:gd name="T5" fmla="*/ 18 h 48"/>
              <a:gd name="T6" fmla="*/ 3 w 144"/>
              <a:gd name="T7" fmla="*/ 5 h 48"/>
              <a:gd name="T8" fmla="*/ 15 w 144"/>
              <a:gd name="T9" fmla="*/ 1 h 48"/>
              <a:gd name="T10" fmla="*/ 131 w 144"/>
              <a:gd name="T11" fmla="*/ 30 h 48"/>
              <a:gd name="T12" fmla="*/ 141 w 144"/>
              <a:gd name="T13" fmla="*/ 42 h 48"/>
              <a:gd name="T14" fmla="*/ 128 w 144"/>
              <a:gd name="T15" fmla="*/ 47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8">
                <a:moveTo>
                  <a:pt x="128" y="47"/>
                </a:moveTo>
                <a:cubicBezTo>
                  <a:pt x="100" y="38"/>
                  <a:pt x="72" y="40"/>
                  <a:pt x="44" y="38"/>
                </a:cubicBezTo>
                <a:cubicBezTo>
                  <a:pt x="29" y="36"/>
                  <a:pt x="14" y="32"/>
                  <a:pt x="5" y="18"/>
                </a:cubicBezTo>
                <a:cubicBezTo>
                  <a:pt x="2" y="15"/>
                  <a:pt x="0" y="10"/>
                  <a:pt x="3" y="5"/>
                </a:cubicBezTo>
                <a:cubicBezTo>
                  <a:pt x="5" y="0"/>
                  <a:pt x="10" y="0"/>
                  <a:pt x="15" y="1"/>
                </a:cubicBezTo>
                <a:cubicBezTo>
                  <a:pt x="54" y="11"/>
                  <a:pt x="92" y="20"/>
                  <a:pt x="131" y="30"/>
                </a:cubicBezTo>
                <a:cubicBezTo>
                  <a:pt x="136" y="31"/>
                  <a:pt x="144" y="34"/>
                  <a:pt x="141" y="42"/>
                </a:cubicBezTo>
                <a:cubicBezTo>
                  <a:pt x="139" y="48"/>
                  <a:pt x="132" y="46"/>
                  <a:pt x="128" y="47"/>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11" name="Freeform 241">
            <a:extLst>
              <a:ext uri="{FF2B5EF4-FFF2-40B4-BE49-F238E27FC236}">
                <a16:creationId xmlns:a16="http://schemas.microsoft.com/office/drawing/2014/main" id="{30BA4318-3090-4BD0-A635-4C713C5683D9}"/>
              </a:ext>
            </a:extLst>
          </p:cNvPr>
          <p:cNvSpPr>
            <a:spLocks/>
          </p:cNvSpPr>
          <p:nvPr/>
        </p:nvSpPr>
        <p:spPr bwMode="auto">
          <a:xfrm rot="5400000">
            <a:off x="10853401" y="3565327"/>
            <a:ext cx="26171" cy="32717"/>
          </a:xfrm>
          <a:custGeom>
            <a:avLst/>
            <a:gdLst>
              <a:gd name="T0" fmla="*/ 47 w 48"/>
              <a:gd name="T1" fmla="*/ 37 h 58"/>
              <a:gd name="T2" fmla="*/ 25 w 48"/>
              <a:gd name="T3" fmla="*/ 58 h 58"/>
              <a:gd name="T4" fmla="*/ 0 w 48"/>
              <a:gd name="T5" fmla="*/ 22 h 58"/>
              <a:gd name="T6" fmla="*/ 30 w 48"/>
              <a:gd name="T7" fmla="*/ 0 h 58"/>
              <a:gd name="T8" fmla="*/ 47 w 48"/>
              <a:gd name="T9" fmla="*/ 37 h 58"/>
            </a:gdLst>
            <a:ahLst/>
            <a:cxnLst>
              <a:cxn ang="0">
                <a:pos x="T0" y="T1"/>
              </a:cxn>
              <a:cxn ang="0">
                <a:pos x="T2" y="T3"/>
              </a:cxn>
              <a:cxn ang="0">
                <a:pos x="T4" y="T5"/>
              </a:cxn>
              <a:cxn ang="0">
                <a:pos x="T6" y="T7"/>
              </a:cxn>
              <a:cxn ang="0">
                <a:pos x="T8" y="T9"/>
              </a:cxn>
            </a:cxnLst>
            <a:rect l="0" t="0" r="r" b="b"/>
            <a:pathLst>
              <a:path w="48" h="58">
                <a:moveTo>
                  <a:pt x="47" y="37"/>
                </a:moveTo>
                <a:cubicBezTo>
                  <a:pt x="48" y="51"/>
                  <a:pt x="39" y="58"/>
                  <a:pt x="25" y="58"/>
                </a:cubicBezTo>
                <a:cubicBezTo>
                  <a:pt x="12" y="58"/>
                  <a:pt x="1" y="41"/>
                  <a:pt x="0" y="22"/>
                </a:cubicBezTo>
                <a:cubicBezTo>
                  <a:pt x="0" y="13"/>
                  <a:pt x="17" y="0"/>
                  <a:pt x="30" y="0"/>
                </a:cubicBezTo>
                <a:cubicBezTo>
                  <a:pt x="40" y="0"/>
                  <a:pt x="47" y="15"/>
                  <a:pt x="47" y="37"/>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12" name="Freeform 243">
            <a:extLst>
              <a:ext uri="{FF2B5EF4-FFF2-40B4-BE49-F238E27FC236}">
                <a16:creationId xmlns:a16="http://schemas.microsoft.com/office/drawing/2014/main" id="{9ECDAE8F-E543-412D-AEB6-C422DCACEB07}"/>
              </a:ext>
            </a:extLst>
          </p:cNvPr>
          <p:cNvSpPr>
            <a:spLocks/>
          </p:cNvSpPr>
          <p:nvPr/>
        </p:nvSpPr>
        <p:spPr bwMode="auto">
          <a:xfrm rot="5400000">
            <a:off x="10814961" y="3649572"/>
            <a:ext cx="22900" cy="67066"/>
          </a:xfrm>
          <a:custGeom>
            <a:avLst/>
            <a:gdLst>
              <a:gd name="T0" fmla="*/ 3 w 40"/>
              <a:gd name="T1" fmla="*/ 26 h 121"/>
              <a:gd name="T2" fmla="*/ 3 w 40"/>
              <a:gd name="T3" fmla="*/ 13 h 121"/>
              <a:gd name="T4" fmla="*/ 9 w 40"/>
              <a:gd name="T5" fmla="*/ 1 h 121"/>
              <a:gd name="T6" fmla="*/ 21 w 40"/>
              <a:gd name="T7" fmla="*/ 10 h 121"/>
              <a:gd name="T8" fmla="*/ 25 w 40"/>
              <a:gd name="T9" fmla="*/ 38 h 121"/>
              <a:gd name="T10" fmla="*/ 37 w 40"/>
              <a:gd name="T11" fmla="*/ 106 h 121"/>
              <a:gd name="T12" fmla="*/ 32 w 40"/>
              <a:gd name="T13" fmla="*/ 120 h 121"/>
              <a:gd name="T14" fmla="*/ 20 w 40"/>
              <a:gd name="T15" fmla="*/ 109 h 121"/>
              <a:gd name="T16" fmla="*/ 3 w 40"/>
              <a:gd name="T17" fmla="*/ 2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21">
                <a:moveTo>
                  <a:pt x="3" y="26"/>
                </a:moveTo>
                <a:cubicBezTo>
                  <a:pt x="3" y="21"/>
                  <a:pt x="3" y="17"/>
                  <a:pt x="3" y="13"/>
                </a:cubicBezTo>
                <a:cubicBezTo>
                  <a:pt x="3" y="8"/>
                  <a:pt x="4" y="2"/>
                  <a:pt x="9" y="1"/>
                </a:cubicBezTo>
                <a:cubicBezTo>
                  <a:pt x="15" y="0"/>
                  <a:pt x="20" y="5"/>
                  <a:pt x="21" y="10"/>
                </a:cubicBezTo>
                <a:cubicBezTo>
                  <a:pt x="23" y="19"/>
                  <a:pt x="24" y="28"/>
                  <a:pt x="25" y="38"/>
                </a:cubicBezTo>
                <a:cubicBezTo>
                  <a:pt x="29" y="61"/>
                  <a:pt x="33" y="83"/>
                  <a:pt x="37" y="106"/>
                </a:cubicBezTo>
                <a:cubicBezTo>
                  <a:pt x="37" y="111"/>
                  <a:pt x="40" y="118"/>
                  <a:pt x="32" y="120"/>
                </a:cubicBezTo>
                <a:cubicBezTo>
                  <a:pt x="25" y="121"/>
                  <a:pt x="20" y="115"/>
                  <a:pt x="20" y="109"/>
                </a:cubicBezTo>
                <a:cubicBezTo>
                  <a:pt x="23" y="79"/>
                  <a:pt x="0" y="55"/>
                  <a:pt x="3" y="26"/>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13" name="Freeform 246">
            <a:extLst>
              <a:ext uri="{FF2B5EF4-FFF2-40B4-BE49-F238E27FC236}">
                <a16:creationId xmlns:a16="http://schemas.microsoft.com/office/drawing/2014/main" id="{366B8C89-4D3D-499E-92DE-0A376C2D77B3}"/>
              </a:ext>
            </a:extLst>
          </p:cNvPr>
          <p:cNvSpPr>
            <a:spLocks/>
          </p:cNvSpPr>
          <p:nvPr/>
        </p:nvSpPr>
        <p:spPr bwMode="auto">
          <a:xfrm rot="5400000">
            <a:off x="10979544" y="3454061"/>
            <a:ext cx="45802" cy="42531"/>
          </a:xfrm>
          <a:custGeom>
            <a:avLst/>
            <a:gdLst>
              <a:gd name="T0" fmla="*/ 8 w 81"/>
              <a:gd name="T1" fmla="*/ 74 h 74"/>
              <a:gd name="T2" fmla="*/ 3 w 81"/>
              <a:gd name="T3" fmla="*/ 64 h 74"/>
              <a:gd name="T4" fmla="*/ 17 w 81"/>
              <a:gd name="T5" fmla="*/ 45 h 74"/>
              <a:gd name="T6" fmla="*/ 51 w 81"/>
              <a:gd name="T7" fmla="*/ 11 h 74"/>
              <a:gd name="T8" fmla="*/ 68 w 81"/>
              <a:gd name="T9" fmla="*/ 2 h 74"/>
              <a:gd name="T10" fmla="*/ 78 w 81"/>
              <a:gd name="T11" fmla="*/ 5 h 74"/>
              <a:gd name="T12" fmla="*/ 77 w 81"/>
              <a:gd name="T13" fmla="*/ 16 h 74"/>
              <a:gd name="T14" fmla="*/ 13 w 81"/>
              <a:gd name="T15" fmla="*/ 72 h 74"/>
              <a:gd name="T16" fmla="*/ 8 w 81"/>
              <a:gd name="T1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74">
                <a:moveTo>
                  <a:pt x="8" y="74"/>
                </a:moveTo>
                <a:cubicBezTo>
                  <a:pt x="0" y="73"/>
                  <a:pt x="1" y="68"/>
                  <a:pt x="3" y="64"/>
                </a:cubicBezTo>
                <a:cubicBezTo>
                  <a:pt x="6" y="56"/>
                  <a:pt x="11" y="50"/>
                  <a:pt x="17" y="45"/>
                </a:cubicBezTo>
                <a:cubicBezTo>
                  <a:pt x="30" y="35"/>
                  <a:pt x="42" y="25"/>
                  <a:pt x="51" y="11"/>
                </a:cubicBezTo>
                <a:cubicBezTo>
                  <a:pt x="54" y="5"/>
                  <a:pt x="61" y="3"/>
                  <a:pt x="68" y="2"/>
                </a:cubicBezTo>
                <a:cubicBezTo>
                  <a:pt x="72" y="1"/>
                  <a:pt x="76" y="0"/>
                  <a:pt x="78" y="5"/>
                </a:cubicBezTo>
                <a:cubicBezTo>
                  <a:pt x="81" y="9"/>
                  <a:pt x="80" y="13"/>
                  <a:pt x="77" y="16"/>
                </a:cubicBezTo>
                <a:cubicBezTo>
                  <a:pt x="58" y="37"/>
                  <a:pt x="37" y="56"/>
                  <a:pt x="13" y="72"/>
                </a:cubicBezTo>
                <a:cubicBezTo>
                  <a:pt x="11" y="73"/>
                  <a:pt x="9" y="74"/>
                  <a:pt x="8" y="7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14" name="Freeform 249">
            <a:extLst>
              <a:ext uri="{FF2B5EF4-FFF2-40B4-BE49-F238E27FC236}">
                <a16:creationId xmlns:a16="http://schemas.microsoft.com/office/drawing/2014/main" id="{C83358C3-2C1F-4A32-A574-9D22C45B60A1}"/>
              </a:ext>
            </a:extLst>
          </p:cNvPr>
          <p:cNvSpPr>
            <a:spLocks/>
          </p:cNvSpPr>
          <p:nvPr/>
        </p:nvSpPr>
        <p:spPr bwMode="auto">
          <a:xfrm rot="5400000">
            <a:off x="11102475" y="3382939"/>
            <a:ext cx="24538" cy="26172"/>
          </a:xfrm>
          <a:custGeom>
            <a:avLst/>
            <a:gdLst>
              <a:gd name="T0" fmla="*/ 0 w 42"/>
              <a:gd name="T1" fmla="*/ 23 h 47"/>
              <a:gd name="T2" fmla="*/ 18 w 42"/>
              <a:gd name="T3" fmla="*/ 0 h 47"/>
              <a:gd name="T4" fmla="*/ 41 w 42"/>
              <a:gd name="T5" fmla="*/ 23 h 47"/>
              <a:gd name="T6" fmla="*/ 17 w 42"/>
              <a:gd name="T7" fmla="*/ 46 h 47"/>
              <a:gd name="T8" fmla="*/ 0 w 42"/>
              <a:gd name="T9" fmla="*/ 23 h 47"/>
            </a:gdLst>
            <a:ahLst/>
            <a:cxnLst>
              <a:cxn ang="0">
                <a:pos x="T0" y="T1"/>
              </a:cxn>
              <a:cxn ang="0">
                <a:pos x="T2" y="T3"/>
              </a:cxn>
              <a:cxn ang="0">
                <a:pos x="T4" y="T5"/>
              </a:cxn>
              <a:cxn ang="0">
                <a:pos x="T6" y="T7"/>
              </a:cxn>
              <a:cxn ang="0">
                <a:pos x="T8" y="T9"/>
              </a:cxn>
            </a:cxnLst>
            <a:rect l="0" t="0" r="r" b="b"/>
            <a:pathLst>
              <a:path w="42" h="47">
                <a:moveTo>
                  <a:pt x="0" y="23"/>
                </a:moveTo>
                <a:cubicBezTo>
                  <a:pt x="0" y="9"/>
                  <a:pt x="5" y="0"/>
                  <a:pt x="18" y="0"/>
                </a:cubicBezTo>
                <a:cubicBezTo>
                  <a:pt x="32" y="0"/>
                  <a:pt x="40" y="9"/>
                  <a:pt x="41" y="23"/>
                </a:cubicBezTo>
                <a:cubicBezTo>
                  <a:pt x="42" y="35"/>
                  <a:pt x="29" y="47"/>
                  <a:pt x="17" y="46"/>
                </a:cubicBezTo>
                <a:cubicBezTo>
                  <a:pt x="2" y="45"/>
                  <a:pt x="2" y="32"/>
                  <a:pt x="0" y="2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15" name="Freeform 250">
            <a:extLst>
              <a:ext uri="{FF2B5EF4-FFF2-40B4-BE49-F238E27FC236}">
                <a16:creationId xmlns:a16="http://schemas.microsoft.com/office/drawing/2014/main" id="{90248959-2A4B-4491-9362-3F4E490BF83C}"/>
              </a:ext>
            </a:extLst>
          </p:cNvPr>
          <p:cNvSpPr>
            <a:spLocks/>
          </p:cNvSpPr>
          <p:nvPr/>
        </p:nvSpPr>
        <p:spPr bwMode="auto">
          <a:xfrm rot="5400000">
            <a:off x="10767956" y="3588230"/>
            <a:ext cx="24538" cy="21264"/>
          </a:xfrm>
          <a:custGeom>
            <a:avLst/>
            <a:gdLst>
              <a:gd name="T0" fmla="*/ 42 w 43"/>
              <a:gd name="T1" fmla="*/ 21 h 40"/>
              <a:gd name="T2" fmla="*/ 22 w 43"/>
              <a:gd name="T3" fmla="*/ 40 h 40"/>
              <a:gd name="T4" fmla="*/ 1 w 43"/>
              <a:gd name="T5" fmla="*/ 19 h 40"/>
              <a:gd name="T6" fmla="*/ 21 w 43"/>
              <a:gd name="T7" fmla="*/ 0 h 40"/>
              <a:gd name="T8" fmla="*/ 42 w 43"/>
              <a:gd name="T9" fmla="*/ 21 h 40"/>
            </a:gdLst>
            <a:ahLst/>
            <a:cxnLst>
              <a:cxn ang="0">
                <a:pos x="T0" y="T1"/>
              </a:cxn>
              <a:cxn ang="0">
                <a:pos x="T2" y="T3"/>
              </a:cxn>
              <a:cxn ang="0">
                <a:pos x="T4" y="T5"/>
              </a:cxn>
              <a:cxn ang="0">
                <a:pos x="T6" y="T7"/>
              </a:cxn>
              <a:cxn ang="0">
                <a:pos x="T8" y="T9"/>
              </a:cxn>
            </a:cxnLst>
            <a:rect l="0" t="0" r="r" b="b"/>
            <a:pathLst>
              <a:path w="43" h="40">
                <a:moveTo>
                  <a:pt x="42" y="21"/>
                </a:moveTo>
                <a:cubicBezTo>
                  <a:pt x="43" y="35"/>
                  <a:pt x="34" y="40"/>
                  <a:pt x="22" y="40"/>
                </a:cubicBezTo>
                <a:cubicBezTo>
                  <a:pt x="9" y="40"/>
                  <a:pt x="2" y="32"/>
                  <a:pt x="1" y="19"/>
                </a:cubicBezTo>
                <a:cubicBezTo>
                  <a:pt x="0" y="5"/>
                  <a:pt x="9" y="0"/>
                  <a:pt x="21" y="0"/>
                </a:cubicBezTo>
                <a:cubicBezTo>
                  <a:pt x="35" y="0"/>
                  <a:pt x="42" y="7"/>
                  <a:pt x="42" y="2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93" name="Freeform 251">
            <a:extLst>
              <a:ext uri="{FF2B5EF4-FFF2-40B4-BE49-F238E27FC236}">
                <a16:creationId xmlns:a16="http://schemas.microsoft.com/office/drawing/2014/main" id="{1ECCE69B-9361-4618-9846-B6205DE64738}"/>
              </a:ext>
            </a:extLst>
          </p:cNvPr>
          <p:cNvSpPr>
            <a:spLocks/>
          </p:cNvSpPr>
          <p:nvPr/>
        </p:nvSpPr>
        <p:spPr bwMode="auto">
          <a:xfrm rot="5400000">
            <a:off x="10471649" y="3645862"/>
            <a:ext cx="32717" cy="26172"/>
          </a:xfrm>
          <a:custGeom>
            <a:avLst/>
            <a:gdLst>
              <a:gd name="T0" fmla="*/ 56 w 57"/>
              <a:gd name="T1" fmla="*/ 0 h 48"/>
              <a:gd name="T2" fmla="*/ 24 w 57"/>
              <a:gd name="T3" fmla="*/ 47 h 48"/>
              <a:gd name="T4" fmla="*/ 2 w 57"/>
              <a:gd name="T5" fmla="*/ 34 h 48"/>
              <a:gd name="T6" fmla="*/ 17 w 57"/>
              <a:gd name="T7" fmla="*/ 19 h 48"/>
              <a:gd name="T8" fmla="*/ 56 w 57"/>
              <a:gd name="T9" fmla="*/ 0 h 48"/>
            </a:gdLst>
            <a:ahLst/>
            <a:cxnLst>
              <a:cxn ang="0">
                <a:pos x="T0" y="T1"/>
              </a:cxn>
              <a:cxn ang="0">
                <a:pos x="T2" y="T3"/>
              </a:cxn>
              <a:cxn ang="0">
                <a:pos x="T4" y="T5"/>
              </a:cxn>
              <a:cxn ang="0">
                <a:pos x="T6" y="T7"/>
              </a:cxn>
              <a:cxn ang="0">
                <a:pos x="T8" y="T9"/>
              </a:cxn>
            </a:cxnLst>
            <a:rect l="0" t="0" r="r" b="b"/>
            <a:pathLst>
              <a:path w="57" h="48">
                <a:moveTo>
                  <a:pt x="56" y="0"/>
                </a:moveTo>
                <a:cubicBezTo>
                  <a:pt x="57" y="28"/>
                  <a:pt x="46" y="44"/>
                  <a:pt x="24" y="47"/>
                </a:cubicBezTo>
                <a:cubicBezTo>
                  <a:pt x="14" y="48"/>
                  <a:pt x="5" y="43"/>
                  <a:pt x="2" y="34"/>
                </a:cubicBezTo>
                <a:cubicBezTo>
                  <a:pt x="0" y="25"/>
                  <a:pt x="9" y="19"/>
                  <a:pt x="17" y="19"/>
                </a:cubicBezTo>
                <a:cubicBezTo>
                  <a:pt x="32" y="18"/>
                  <a:pt x="45" y="14"/>
                  <a:pt x="56" y="0"/>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94" name="Freeform 191">
            <a:extLst>
              <a:ext uri="{FF2B5EF4-FFF2-40B4-BE49-F238E27FC236}">
                <a16:creationId xmlns:a16="http://schemas.microsoft.com/office/drawing/2014/main" id="{DDCE5109-24A0-4BA2-9918-B6927AA0A4EA}"/>
              </a:ext>
            </a:extLst>
          </p:cNvPr>
          <p:cNvSpPr>
            <a:spLocks noEditPoints="1"/>
          </p:cNvSpPr>
          <p:nvPr/>
        </p:nvSpPr>
        <p:spPr bwMode="auto">
          <a:xfrm rot="10800000">
            <a:off x="9354884" y="2669924"/>
            <a:ext cx="2368812" cy="2201159"/>
          </a:xfrm>
          <a:custGeom>
            <a:avLst/>
            <a:gdLst>
              <a:gd name="T0" fmla="*/ 1044 w 4780"/>
              <a:gd name="T1" fmla="*/ 3142 h 4463"/>
              <a:gd name="T2" fmla="*/ 1013 w 4780"/>
              <a:gd name="T3" fmla="*/ 3224 h 4463"/>
              <a:gd name="T4" fmla="*/ 973 w 4780"/>
              <a:gd name="T5" fmla="*/ 2548 h 4463"/>
              <a:gd name="T6" fmla="*/ 949 w 4780"/>
              <a:gd name="T7" fmla="*/ 2500 h 4463"/>
              <a:gd name="T8" fmla="*/ 825 w 4780"/>
              <a:gd name="T9" fmla="*/ 2141 h 4463"/>
              <a:gd name="T10" fmla="*/ 723 w 4780"/>
              <a:gd name="T11" fmla="*/ 1989 h 4463"/>
              <a:gd name="T12" fmla="*/ 695 w 4780"/>
              <a:gd name="T13" fmla="*/ 1977 h 4463"/>
              <a:gd name="T14" fmla="*/ 627 w 4780"/>
              <a:gd name="T15" fmla="*/ 1930 h 4463"/>
              <a:gd name="T16" fmla="*/ 737 w 4780"/>
              <a:gd name="T17" fmla="*/ 1790 h 4463"/>
              <a:gd name="T18" fmla="*/ 697 w 4780"/>
              <a:gd name="T19" fmla="*/ 1454 h 4463"/>
              <a:gd name="T20" fmla="*/ 186 w 4780"/>
              <a:gd name="T21" fmla="*/ 1016 h 4463"/>
              <a:gd name="T22" fmla="*/ 66 w 4780"/>
              <a:gd name="T23" fmla="*/ 470 h 4463"/>
              <a:gd name="T24" fmla="*/ 493 w 4780"/>
              <a:gd name="T25" fmla="*/ 447 h 4463"/>
              <a:gd name="T26" fmla="*/ 663 w 4780"/>
              <a:gd name="T27" fmla="*/ 676 h 4463"/>
              <a:gd name="T28" fmla="*/ 950 w 4780"/>
              <a:gd name="T29" fmla="*/ 652 h 4463"/>
              <a:gd name="T30" fmla="*/ 1191 w 4780"/>
              <a:gd name="T31" fmla="*/ 520 h 4463"/>
              <a:gd name="T32" fmla="*/ 1456 w 4780"/>
              <a:gd name="T33" fmla="*/ 432 h 4463"/>
              <a:gd name="T34" fmla="*/ 1505 w 4780"/>
              <a:gd name="T35" fmla="*/ 519 h 4463"/>
              <a:gd name="T36" fmla="*/ 1728 w 4780"/>
              <a:gd name="T37" fmla="*/ 72 h 4463"/>
              <a:gd name="T38" fmla="*/ 1953 w 4780"/>
              <a:gd name="T39" fmla="*/ 175 h 4463"/>
              <a:gd name="T40" fmla="*/ 2399 w 4780"/>
              <a:gd name="T41" fmla="*/ 176 h 4463"/>
              <a:gd name="T42" fmla="*/ 2481 w 4780"/>
              <a:gd name="T43" fmla="*/ 101 h 4463"/>
              <a:gd name="T44" fmla="*/ 2650 w 4780"/>
              <a:gd name="T45" fmla="*/ 201 h 4463"/>
              <a:gd name="T46" fmla="*/ 2837 w 4780"/>
              <a:gd name="T47" fmla="*/ 367 h 4463"/>
              <a:gd name="T48" fmla="*/ 3107 w 4780"/>
              <a:gd name="T49" fmla="*/ 252 h 4463"/>
              <a:gd name="T50" fmla="*/ 3395 w 4780"/>
              <a:gd name="T51" fmla="*/ 249 h 4463"/>
              <a:gd name="T52" fmla="*/ 3564 w 4780"/>
              <a:gd name="T53" fmla="*/ 151 h 4463"/>
              <a:gd name="T54" fmla="*/ 3773 w 4780"/>
              <a:gd name="T55" fmla="*/ 407 h 4463"/>
              <a:gd name="T56" fmla="*/ 3890 w 4780"/>
              <a:gd name="T57" fmla="*/ 507 h 4463"/>
              <a:gd name="T58" fmla="*/ 4113 w 4780"/>
              <a:gd name="T59" fmla="*/ 733 h 4463"/>
              <a:gd name="T60" fmla="*/ 4214 w 4780"/>
              <a:gd name="T61" fmla="*/ 845 h 4463"/>
              <a:gd name="T62" fmla="*/ 4129 w 4780"/>
              <a:gd name="T63" fmla="*/ 1066 h 4463"/>
              <a:gd name="T64" fmla="*/ 4202 w 4780"/>
              <a:gd name="T65" fmla="*/ 1356 h 4463"/>
              <a:gd name="T66" fmla="*/ 4311 w 4780"/>
              <a:gd name="T67" fmla="*/ 1473 h 4463"/>
              <a:gd name="T68" fmla="*/ 4602 w 4780"/>
              <a:gd name="T69" fmla="*/ 1455 h 4463"/>
              <a:gd name="T70" fmla="*/ 4288 w 4780"/>
              <a:gd name="T71" fmla="*/ 1865 h 4463"/>
              <a:gd name="T72" fmla="*/ 4526 w 4780"/>
              <a:gd name="T73" fmla="*/ 1962 h 4463"/>
              <a:gd name="T74" fmla="*/ 4249 w 4780"/>
              <a:gd name="T75" fmla="*/ 1951 h 4463"/>
              <a:gd name="T76" fmla="*/ 3932 w 4780"/>
              <a:gd name="T77" fmla="*/ 2055 h 4463"/>
              <a:gd name="T78" fmla="*/ 4078 w 4780"/>
              <a:gd name="T79" fmla="*/ 2142 h 4463"/>
              <a:gd name="T80" fmla="*/ 4108 w 4780"/>
              <a:gd name="T81" fmla="*/ 2445 h 4463"/>
              <a:gd name="T82" fmla="*/ 4268 w 4780"/>
              <a:gd name="T83" fmla="*/ 2579 h 4463"/>
              <a:gd name="T84" fmla="*/ 4170 w 4780"/>
              <a:gd name="T85" fmla="*/ 2803 h 4463"/>
              <a:gd name="T86" fmla="*/ 3990 w 4780"/>
              <a:gd name="T87" fmla="*/ 2954 h 4463"/>
              <a:gd name="T88" fmla="*/ 3993 w 4780"/>
              <a:gd name="T89" fmla="*/ 3198 h 4463"/>
              <a:gd name="T90" fmla="*/ 3736 w 4780"/>
              <a:gd name="T91" fmla="*/ 3558 h 4463"/>
              <a:gd name="T92" fmla="*/ 3507 w 4780"/>
              <a:gd name="T93" fmla="*/ 3674 h 4463"/>
              <a:gd name="T94" fmla="*/ 3042 w 4780"/>
              <a:gd name="T95" fmla="*/ 3530 h 4463"/>
              <a:gd name="T96" fmla="*/ 2793 w 4780"/>
              <a:gd name="T97" fmla="*/ 3462 h 4463"/>
              <a:gd name="T98" fmla="*/ 2472 w 4780"/>
              <a:gd name="T99" fmla="*/ 3096 h 4463"/>
              <a:gd name="T100" fmla="*/ 2426 w 4780"/>
              <a:gd name="T101" fmla="*/ 4395 h 4463"/>
              <a:gd name="T102" fmla="*/ 2307 w 4780"/>
              <a:gd name="T103" fmla="*/ 3194 h 4463"/>
              <a:gd name="T104" fmla="*/ 2269 w 4780"/>
              <a:gd name="T105" fmla="*/ 2980 h 4463"/>
              <a:gd name="T106" fmla="*/ 1845 w 4780"/>
              <a:gd name="T107" fmla="*/ 3204 h 4463"/>
              <a:gd name="T108" fmla="*/ 1862 w 4780"/>
              <a:gd name="T109" fmla="*/ 2712 h 4463"/>
              <a:gd name="T110" fmla="*/ 1786 w 4780"/>
              <a:gd name="T111" fmla="*/ 2552 h 4463"/>
              <a:gd name="T112" fmla="*/ 1575 w 4780"/>
              <a:gd name="T113" fmla="*/ 2470 h 4463"/>
              <a:gd name="T114" fmla="*/ 1280 w 4780"/>
              <a:gd name="T115" fmla="*/ 2625 h 4463"/>
              <a:gd name="T116" fmla="*/ 4014 w 4780"/>
              <a:gd name="T117" fmla="*/ 1837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80" h="4463">
                <a:moveTo>
                  <a:pt x="1084" y="2482"/>
                </a:moveTo>
                <a:cubicBezTo>
                  <a:pt x="1124" y="2510"/>
                  <a:pt x="1131" y="2558"/>
                  <a:pt x="1160" y="2593"/>
                </a:cubicBezTo>
                <a:cubicBezTo>
                  <a:pt x="1172" y="2607"/>
                  <a:pt x="1182" y="2624"/>
                  <a:pt x="1199" y="2633"/>
                </a:cubicBezTo>
                <a:cubicBezTo>
                  <a:pt x="1214" y="2641"/>
                  <a:pt x="1217" y="2649"/>
                  <a:pt x="1207" y="2663"/>
                </a:cubicBezTo>
                <a:cubicBezTo>
                  <a:pt x="1198" y="2675"/>
                  <a:pt x="1180" y="2679"/>
                  <a:pt x="1170" y="2669"/>
                </a:cubicBezTo>
                <a:cubicBezTo>
                  <a:pt x="1146" y="2645"/>
                  <a:pt x="1122" y="2621"/>
                  <a:pt x="1111" y="2585"/>
                </a:cubicBezTo>
                <a:cubicBezTo>
                  <a:pt x="1095" y="2531"/>
                  <a:pt x="1062" y="2483"/>
                  <a:pt x="1042" y="2429"/>
                </a:cubicBezTo>
                <a:cubicBezTo>
                  <a:pt x="1036" y="2667"/>
                  <a:pt x="1040" y="2904"/>
                  <a:pt x="1044" y="3142"/>
                </a:cubicBezTo>
                <a:cubicBezTo>
                  <a:pt x="1054" y="3141"/>
                  <a:pt x="1057" y="3135"/>
                  <a:pt x="1061" y="3131"/>
                </a:cubicBezTo>
                <a:cubicBezTo>
                  <a:pt x="1074" y="3121"/>
                  <a:pt x="1089" y="3113"/>
                  <a:pt x="1106" y="3110"/>
                </a:cubicBezTo>
                <a:cubicBezTo>
                  <a:pt x="1118" y="3107"/>
                  <a:pt x="1133" y="3104"/>
                  <a:pt x="1141" y="3116"/>
                </a:cubicBezTo>
                <a:cubicBezTo>
                  <a:pt x="1149" y="3129"/>
                  <a:pt x="1139" y="3142"/>
                  <a:pt x="1131" y="3152"/>
                </a:cubicBezTo>
                <a:cubicBezTo>
                  <a:pt x="1115" y="3173"/>
                  <a:pt x="1092" y="3185"/>
                  <a:pt x="1068" y="3197"/>
                </a:cubicBezTo>
                <a:cubicBezTo>
                  <a:pt x="1056" y="3203"/>
                  <a:pt x="1046" y="3210"/>
                  <a:pt x="1044" y="3226"/>
                </a:cubicBezTo>
                <a:cubicBezTo>
                  <a:pt x="1043" y="3234"/>
                  <a:pt x="1040" y="3244"/>
                  <a:pt x="1029" y="3244"/>
                </a:cubicBezTo>
                <a:cubicBezTo>
                  <a:pt x="1016" y="3244"/>
                  <a:pt x="1015" y="3233"/>
                  <a:pt x="1013" y="3224"/>
                </a:cubicBezTo>
                <a:cubicBezTo>
                  <a:pt x="1010" y="3214"/>
                  <a:pt x="1010" y="3203"/>
                  <a:pt x="1010" y="3192"/>
                </a:cubicBezTo>
                <a:cubicBezTo>
                  <a:pt x="1010" y="3068"/>
                  <a:pt x="1010" y="2944"/>
                  <a:pt x="1012" y="2820"/>
                </a:cubicBezTo>
                <a:cubicBezTo>
                  <a:pt x="1013" y="2760"/>
                  <a:pt x="1013" y="2699"/>
                  <a:pt x="1014" y="2638"/>
                </a:cubicBezTo>
                <a:cubicBezTo>
                  <a:pt x="1014" y="2625"/>
                  <a:pt x="1014" y="2616"/>
                  <a:pt x="996" y="2622"/>
                </a:cubicBezTo>
                <a:cubicBezTo>
                  <a:pt x="982" y="2627"/>
                  <a:pt x="967" y="2625"/>
                  <a:pt x="953" y="2620"/>
                </a:cubicBezTo>
                <a:cubicBezTo>
                  <a:pt x="936" y="2614"/>
                  <a:pt x="926" y="2602"/>
                  <a:pt x="928" y="2584"/>
                </a:cubicBezTo>
                <a:cubicBezTo>
                  <a:pt x="929" y="2567"/>
                  <a:pt x="938" y="2557"/>
                  <a:pt x="957" y="2558"/>
                </a:cubicBezTo>
                <a:cubicBezTo>
                  <a:pt x="964" y="2559"/>
                  <a:pt x="969" y="2553"/>
                  <a:pt x="973" y="2548"/>
                </a:cubicBezTo>
                <a:cubicBezTo>
                  <a:pt x="1000" y="2507"/>
                  <a:pt x="1024" y="2467"/>
                  <a:pt x="1009" y="2414"/>
                </a:cubicBezTo>
                <a:cubicBezTo>
                  <a:pt x="1004" y="2396"/>
                  <a:pt x="1015" y="2376"/>
                  <a:pt x="1014" y="2357"/>
                </a:cubicBezTo>
                <a:cubicBezTo>
                  <a:pt x="1012" y="2333"/>
                  <a:pt x="976" y="2313"/>
                  <a:pt x="956" y="2326"/>
                </a:cubicBezTo>
                <a:cubicBezTo>
                  <a:pt x="954" y="2327"/>
                  <a:pt x="951" y="2330"/>
                  <a:pt x="951" y="2332"/>
                </a:cubicBezTo>
                <a:cubicBezTo>
                  <a:pt x="948" y="2362"/>
                  <a:pt x="931" y="2394"/>
                  <a:pt x="959" y="2423"/>
                </a:cubicBezTo>
                <a:cubicBezTo>
                  <a:pt x="975" y="2440"/>
                  <a:pt x="980" y="2462"/>
                  <a:pt x="982" y="2485"/>
                </a:cubicBezTo>
                <a:cubicBezTo>
                  <a:pt x="982" y="2494"/>
                  <a:pt x="980" y="2503"/>
                  <a:pt x="972" y="2508"/>
                </a:cubicBezTo>
                <a:cubicBezTo>
                  <a:pt x="962" y="2513"/>
                  <a:pt x="956" y="2505"/>
                  <a:pt x="949" y="2500"/>
                </a:cubicBezTo>
                <a:cubicBezTo>
                  <a:pt x="945" y="2496"/>
                  <a:pt x="941" y="2491"/>
                  <a:pt x="939" y="2485"/>
                </a:cubicBezTo>
                <a:cubicBezTo>
                  <a:pt x="934" y="2464"/>
                  <a:pt x="917" y="2451"/>
                  <a:pt x="906" y="2435"/>
                </a:cubicBezTo>
                <a:cubicBezTo>
                  <a:pt x="888" y="2410"/>
                  <a:pt x="873" y="2383"/>
                  <a:pt x="867" y="2353"/>
                </a:cubicBezTo>
                <a:cubicBezTo>
                  <a:pt x="862" y="2329"/>
                  <a:pt x="852" y="2311"/>
                  <a:pt x="835" y="2296"/>
                </a:cubicBezTo>
                <a:cubicBezTo>
                  <a:pt x="827" y="2289"/>
                  <a:pt x="823" y="2281"/>
                  <a:pt x="825" y="2271"/>
                </a:cubicBezTo>
                <a:cubicBezTo>
                  <a:pt x="827" y="2260"/>
                  <a:pt x="837" y="2259"/>
                  <a:pt x="845" y="2258"/>
                </a:cubicBezTo>
                <a:cubicBezTo>
                  <a:pt x="855" y="2257"/>
                  <a:pt x="860" y="2251"/>
                  <a:pt x="863" y="2242"/>
                </a:cubicBezTo>
                <a:cubicBezTo>
                  <a:pt x="876" y="2194"/>
                  <a:pt x="866" y="2168"/>
                  <a:pt x="825" y="2141"/>
                </a:cubicBezTo>
                <a:cubicBezTo>
                  <a:pt x="823" y="2139"/>
                  <a:pt x="819" y="2136"/>
                  <a:pt x="817" y="2137"/>
                </a:cubicBezTo>
                <a:cubicBezTo>
                  <a:pt x="787" y="2143"/>
                  <a:pt x="759" y="2126"/>
                  <a:pt x="729" y="2132"/>
                </a:cubicBezTo>
                <a:cubicBezTo>
                  <a:pt x="716" y="2134"/>
                  <a:pt x="704" y="2130"/>
                  <a:pt x="700" y="2115"/>
                </a:cubicBezTo>
                <a:cubicBezTo>
                  <a:pt x="695" y="2100"/>
                  <a:pt x="708" y="2096"/>
                  <a:pt x="717" y="2090"/>
                </a:cubicBezTo>
                <a:cubicBezTo>
                  <a:pt x="723" y="2086"/>
                  <a:pt x="730" y="2082"/>
                  <a:pt x="736" y="2078"/>
                </a:cubicBezTo>
                <a:cubicBezTo>
                  <a:pt x="746" y="2071"/>
                  <a:pt x="750" y="2062"/>
                  <a:pt x="740" y="2051"/>
                </a:cubicBezTo>
                <a:cubicBezTo>
                  <a:pt x="727" y="2035"/>
                  <a:pt x="722" y="2019"/>
                  <a:pt x="733" y="2000"/>
                </a:cubicBezTo>
                <a:cubicBezTo>
                  <a:pt x="739" y="1989"/>
                  <a:pt x="732" y="1986"/>
                  <a:pt x="723" y="1989"/>
                </a:cubicBezTo>
                <a:cubicBezTo>
                  <a:pt x="700" y="1997"/>
                  <a:pt x="678" y="2004"/>
                  <a:pt x="658" y="2015"/>
                </a:cubicBezTo>
                <a:cubicBezTo>
                  <a:pt x="657" y="2016"/>
                  <a:pt x="657" y="2016"/>
                  <a:pt x="656" y="2017"/>
                </a:cubicBezTo>
                <a:cubicBezTo>
                  <a:pt x="649" y="2022"/>
                  <a:pt x="642" y="2026"/>
                  <a:pt x="632" y="2025"/>
                </a:cubicBezTo>
                <a:cubicBezTo>
                  <a:pt x="631" y="2025"/>
                  <a:pt x="629" y="2022"/>
                  <a:pt x="630" y="2021"/>
                </a:cubicBezTo>
                <a:cubicBezTo>
                  <a:pt x="634" y="2012"/>
                  <a:pt x="642" y="2009"/>
                  <a:pt x="650" y="2006"/>
                </a:cubicBezTo>
                <a:cubicBezTo>
                  <a:pt x="667" y="2000"/>
                  <a:pt x="683" y="1992"/>
                  <a:pt x="701" y="1987"/>
                </a:cubicBezTo>
                <a:cubicBezTo>
                  <a:pt x="708" y="1986"/>
                  <a:pt x="716" y="1982"/>
                  <a:pt x="722" y="1973"/>
                </a:cubicBezTo>
                <a:cubicBezTo>
                  <a:pt x="711" y="1969"/>
                  <a:pt x="703" y="1976"/>
                  <a:pt x="695" y="1977"/>
                </a:cubicBezTo>
                <a:cubicBezTo>
                  <a:pt x="692" y="1977"/>
                  <a:pt x="688" y="1977"/>
                  <a:pt x="686" y="1975"/>
                </a:cubicBezTo>
                <a:cubicBezTo>
                  <a:pt x="683" y="1972"/>
                  <a:pt x="685" y="1969"/>
                  <a:pt x="688" y="1967"/>
                </a:cubicBezTo>
                <a:cubicBezTo>
                  <a:pt x="694" y="1961"/>
                  <a:pt x="695" y="1954"/>
                  <a:pt x="690" y="1947"/>
                </a:cubicBezTo>
                <a:cubicBezTo>
                  <a:pt x="685" y="1939"/>
                  <a:pt x="677" y="1935"/>
                  <a:pt x="668" y="1937"/>
                </a:cubicBezTo>
                <a:cubicBezTo>
                  <a:pt x="655" y="1941"/>
                  <a:pt x="642" y="1945"/>
                  <a:pt x="630" y="1948"/>
                </a:cubicBezTo>
                <a:cubicBezTo>
                  <a:pt x="624" y="1950"/>
                  <a:pt x="619" y="1955"/>
                  <a:pt x="613" y="1950"/>
                </a:cubicBezTo>
                <a:cubicBezTo>
                  <a:pt x="610" y="1948"/>
                  <a:pt x="610" y="1944"/>
                  <a:pt x="611" y="1941"/>
                </a:cubicBezTo>
                <a:cubicBezTo>
                  <a:pt x="614" y="1934"/>
                  <a:pt x="620" y="1929"/>
                  <a:pt x="627" y="1930"/>
                </a:cubicBezTo>
                <a:cubicBezTo>
                  <a:pt x="643" y="1932"/>
                  <a:pt x="657" y="1927"/>
                  <a:pt x="670" y="1919"/>
                </a:cubicBezTo>
                <a:cubicBezTo>
                  <a:pt x="699" y="1901"/>
                  <a:pt x="701" y="1898"/>
                  <a:pt x="691" y="1865"/>
                </a:cubicBezTo>
                <a:cubicBezTo>
                  <a:pt x="689" y="1857"/>
                  <a:pt x="692" y="1855"/>
                  <a:pt x="699" y="1857"/>
                </a:cubicBezTo>
                <a:cubicBezTo>
                  <a:pt x="708" y="1859"/>
                  <a:pt x="713" y="1866"/>
                  <a:pt x="718" y="1873"/>
                </a:cubicBezTo>
                <a:cubicBezTo>
                  <a:pt x="732" y="1890"/>
                  <a:pt x="742" y="1889"/>
                  <a:pt x="754" y="1870"/>
                </a:cubicBezTo>
                <a:cubicBezTo>
                  <a:pt x="761" y="1858"/>
                  <a:pt x="765" y="1843"/>
                  <a:pt x="769" y="1829"/>
                </a:cubicBezTo>
                <a:cubicBezTo>
                  <a:pt x="771" y="1821"/>
                  <a:pt x="768" y="1815"/>
                  <a:pt x="762" y="1810"/>
                </a:cubicBezTo>
                <a:cubicBezTo>
                  <a:pt x="754" y="1803"/>
                  <a:pt x="746" y="1795"/>
                  <a:pt x="737" y="1790"/>
                </a:cubicBezTo>
                <a:cubicBezTo>
                  <a:pt x="716" y="1780"/>
                  <a:pt x="712" y="1765"/>
                  <a:pt x="718" y="1743"/>
                </a:cubicBezTo>
                <a:cubicBezTo>
                  <a:pt x="724" y="1722"/>
                  <a:pt x="728" y="1700"/>
                  <a:pt x="732" y="1678"/>
                </a:cubicBezTo>
                <a:cubicBezTo>
                  <a:pt x="741" y="1637"/>
                  <a:pt x="724" y="1608"/>
                  <a:pt x="682" y="1598"/>
                </a:cubicBezTo>
                <a:cubicBezTo>
                  <a:pt x="660" y="1593"/>
                  <a:pt x="641" y="1584"/>
                  <a:pt x="639" y="1558"/>
                </a:cubicBezTo>
                <a:cubicBezTo>
                  <a:pt x="639" y="1545"/>
                  <a:pt x="616" y="1548"/>
                  <a:pt x="622" y="1535"/>
                </a:cubicBezTo>
                <a:cubicBezTo>
                  <a:pt x="627" y="1525"/>
                  <a:pt x="639" y="1542"/>
                  <a:pt x="649" y="1535"/>
                </a:cubicBezTo>
                <a:cubicBezTo>
                  <a:pt x="670" y="1521"/>
                  <a:pt x="694" y="1511"/>
                  <a:pt x="706" y="1487"/>
                </a:cubicBezTo>
                <a:cubicBezTo>
                  <a:pt x="713" y="1473"/>
                  <a:pt x="712" y="1462"/>
                  <a:pt x="697" y="1454"/>
                </a:cubicBezTo>
                <a:cubicBezTo>
                  <a:pt x="659" y="1434"/>
                  <a:pt x="621" y="1415"/>
                  <a:pt x="581" y="1399"/>
                </a:cubicBezTo>
                <a:cubicBezTo>
                  <a:pt x="572" y="1396"/>
                  <a:pt x="564" y="1392"/>
                  <a:pt x="560" y="1383"/>
                </a:cubicBezTo>
                <a:cubicBezTo>
                  <a:pt x="523" y="1305"/>
                  <a:pt x="485" y="1228"/>
                  <a:pt x="470" y="1142"/>
                </a:cubicBezTo>
                <a:cubicBezTo>
                  <a:pt x="466" y="1116"/>
                  <a:pt x="466" y="1090"/>
                  <a:pt x="467" y="1064"/>
                </a:cubicBezTo>
                <a:cubicBezTo>
                  <a:pt x="467" y="1054"/>
                  <a:pt x="462" y="1048"/>
                  <a:pt x="455" y="1041"/>
                </a:cubicBezTo>
                <a:cubicBezTo>
                  <a:pt x="431" y="1020"/>
                  <a:pt x="409" y="1012"/>
                  <a:pt x="377" y="1030"/>
                </a:cubicBezTo>
                <a:cubicBezTo>
                  <a:pt x="354" y="1043"/>
                  <a:pt x="325" y="1035"/>
                  <a:pt x="299" y="1030"/>
                </a:cubicBezTo>
                <a:cubicBezTo>
                  <a:pt x="261" y="1023"/>
                  <a:pt x="224" y="1014"/>
                  <a:pt x="186" y="1016"/>
                </a:cubicBezTo>
                <a:cubicBezTo>
                  <a:pt x="177" y="1017"/>
                  <a:pt x="170" y="1012"/>
                  <a:pt x="165" y="1006"/>
                </a:cubicBezTo>
                <a:cubicBezTo>
                  <a:pt x="158" y="997"/>
                  <a:pt x="152" y="988"/>
                  <a:pt x="146" y="978"/>
                </a:cubicBezTo>
                <a:cubicBezTo>
                  <a:pt x="132" y="955"/>
                  <a:pt x="114" y="939"/>
                  <a:pt x="85" y="939"/>
                </a:cubicBezTo>
                <a:cubicBezTo>
                  <a:pt x="76" y="939"/>
                  <a:pt x="70" y="935"/>
                  <a:pt x="67" y="926"/>
                </a:cubicBezTo>
                <a:cubicBezTo>
                  <a:pt x="41" y="847"/>
                  <a:pt x="3" y="771"/>
                  <a:pt x="1" y="685"/>
                </a:cubicBezTo>
                <a:cubicBezTo>
                  <a:pt x="0" y="634"/>
                  <a:pt x="3" y="584"/>
                  <a:pt x="40" y="544"/>
                </a:cubicBezTo>
                <a:cubicBezTo>
                  <a:pt x="53" y="530"/>
                  <a:pt x="59" y="513"/>
                  <a:pt x="53" y="494"/>
                </a:cubicBezTo>
                <a:cubicBezTo>
                  <a:pt x="50" y="481"/>
                  <a:pt x="57" y="476"/>
                  <a:pt x="66" y="470"/>
                </a:cubicBezTo>
                <a:cubicBezTo>
                  <a:pt x="97" y="449"/>
                  <a:pt x="131" y="434"/>
                  <a:pt x="165" y="418"/>
                </a:cubicBezTo>
                <a:cubicBezTo>
                  <a:pt x="212" y="396"/>
                  <a:pt x="255" y="369"/>
                  <a:pt x="285" y="326"/>
                </a:cubicBezTo>
                <a:cubicBezTo>
                  <a:pt x="294" y="313"/>
                  <a:pt x="302" y="315"/>
                  <a:pt x="311" y="325"/>
                </a:cubicBezTo>
                <a:cubicBezTo>
                  <a:pt x="320" y="333"/>
                  <a:pt x="323" y="344"/>
                  <a:pt x="324" y="355"/>
                </a:cubicBezTo>
                <a:cubicBezTo>
                  <a:pt x="324" y="363"/>
                  <a:pt x="324" y="371"/>
                  <a:pt x="328" y="379"/>
                </a:cubicBezTo>
                <a:cubicBezTo>
                  <a:pt x="332" y="387"/>
                  <a:pt x="336" y="393"/>
                  <a:pt x="346" y="385"/>
                </a:cubicBezTo>
                <a:cubicBezTo>
                  <a:pt x="368" y="367"/>
                  <a:pt x="391" y="373"/>
                  <a:pt x="413" y="385"/>
                </a:cubicBezTo>
                <a:cubicBezTo>
                  <a:pt x="443" y="402"/>
                  <a:pt x="468" y="424"/>
                  <a:pt x="493" y="447"/>
                </a:cubicBezTo>
                <a:cubicBezTo>
                  <a:pt x="506" y="460"/>
                  <a:pt x="517" y="460"/>
                  <a:pt x="529" y="447"/>
                </a:cubicBezTo>
                <a:cubicBezTo>
                  <a:pt x="538" y="437"/>
                  <a:pt x="548" y="426"/>
                  <a:pt x="563" y="425"/>
                </a:cubicBezTo>
                <a:cubicBezTo>
                  <a:pt x="577" y="424"/>
                  <a:pt x="585" y="428"/>
                  <a:pt x="582" y="445"/>
                </a:cubicBezTo>
                <a:cubicBezTo>
                  <a:pt x="576" y="469"/>
                  <a:pt x="573" y="493"/>
                  <a:pt x="580" y="518"/>
                </a:cubicBezTo>
                <a:cubicBezTo>
                  <a:pt x="582" y="526"/>
                  <a:pt x="585" y="531"/>
                  <a:pt x="595" y="533"/>
                </a:cubicBezTo>
                <a:cubicBezTo>
                  <a:pt x="641" y="544"/>
                  <a:pt x="658" y="584"/>
                  <a:pt x="634" y="624"/>
                </a:cubicBezTo>
                <a:cubicBezTo>
                  <a:pt x="629" y="634"/>
                  <a:pt x="629" y="641"/>
                  <a:pt x="636" y="649"/>
                </a:cubicBezTo>
                <a:cubicBezTo>
                  <a:pt x="645" y="658"/>
                  <a:pt x="654" y="668"/>
                  <a:pt x="663" y="676"/>
                </a:cubicBezTo>
                <a:cubicBezTo>
                  <a:pt x="681" y="693"/>
                  <a:pt x="692" y="694"/>
                  <a:pt x="711" y="677"/>
                </a:cubicBezTo>
                <a:cubicBezTo>
                  <a:pt x="726" y="663"/>
                  <a:pt x="739" y="648"/>
                  <a:pt x="752" y="633"/>
                </a:cubicBezTo>
                <a:cubicBezTo>
                  <a:pt x="765" y="618"/>
                  <a:pt x="782" y="607"/>
                  <a:pt x="801" y="603"/>
                </a:cubicBezTo>
                <a:cubicBezTo>
                  <a:pt x="824" y="598"/>
                  <a:pt x="844" y="605"/>
                  <a:pt x="859" y="625"/>
                </a:cubicBezTo>
                <a:cubicBezTo>
                  <a:pt x="876" y="648"/>
                  <a:pt x="894" y="670"/>
                  <a:pt x="914" y="690"/>
                </a:cubicBezTo>
                <a:cubicBezTo>
                  <a:pt x="917" y="693"/>
                  <a:pt x="920" y="695"/>
                  <a:pt x="925" y="698"/>
                </a:cubicBezTo>
                <a:cubicBezTo>
                  <a:pt x="926" y="691"/>
                  <a:pt x="926" y="687"/>
                  <a:pt x="926" y="682"/>
                </a:cubicBezTo>
                <a:cubicBezTo>
                  <a:pt x="929" y="668"/>
                  <a:pt x="935" y="657"/>
                  <a:pt x="950" y="652"/>
                </a:cubicBezTo>
                <a:cubicBezTo>
                  <a:pt x="964" y="648"/>
                  <a:pt x="972" y="660"/>
                  <a:pt x="978" y="670"/>
                </a:cubicBezTo>
                <a:cubicBezTo>
                  <a:pt x="990" y="687"/>
                  <a:pt x="1001" y="704"/>
                  <a:pt x="1012" y="722"/>
                </a:cubicBezTo>
                <a:cubicBezTo>
                  <a:pt x="1017" y="730"/>
                  <a:pt x="1022" y="734"/>
                  <a:pt x="1031" y="727"/>
                </a:cubicBezTo>
                <a:cubicBezTo>
                  <a:pt x="1039" y="722"/>
                  <a:pt x="1048" y="721"/>
                  <a:pt x="1056" y="723"/>
                </a:cubicBezTo>
                <a:cubicBezTo>
                  <a:pt x="1073" y="729"/>
                  <a:pt x="1084" y="720"/>
                  <a:pt x="1094" y="709"/>
                </a:cubicBezTo>
                <a:cubicBezTo>
                  <a:pt x="1121" y="678"/>
                  <a:pt x="1147" y="647"/>
                  <a:pt x="1174" y="617"/>
                </a:cubicBezTo>
                <a:cubicBezTo>
                  <a:pt x="1181" y="610"/>
                  <a:pt x="1181" y="603"/>
                  <a:pt x="1178" y="595"/>
                </a:cubicBezTo>
                <a:cubicBezTo>
                  <a:pt x="1167" y="567"/>
                  <a:pt x="1168" y="543"/>
                  <a:pt x="1191" y="520"/>
                </a:cubicBezTo>
                <a:cubicBezTo>
                  <a:pt x="1206" y="505"/>
                  <a:pt x="1208" y="483"/>
                  <a:pt x="1210" y="462"/>
                </a:cubicBezTo>
                <a:cubicBezTo>
                  <a:pt x="1211" y="456"/>
                  <a:pt x="1209" y="449"/>
                  <a:pt x="1216" y="443"/>
                </a:cubicBezTo>
                <a:cubicBezTo>
                  <a:pt x="1224" y="448"/>
                  <a:pt x="1224" y="456"/>
                  <a:pt x="1226" y="463"/>
                </a:cubicBezTo>
                <a:cubicBezTo>
                  <a:pt x="1238" y="496"/>
                  <a:pt x="1247" y="530"/>
                  <a:pt x="1264" y="560"/>
                </a:cubicBezTo>
                <a:cubicBezTo>
                  <a:pt x="1286" y="599"/>
                  <a:pt x="1311" y="612"/>
                  <a:pt x="1355" y="604"/>
                </a:cubicBezTo>
                <a:cubicBezTo>
                  <a:pt x="1376" y="601"/>
                  <a:pt x="1397" y="596"/>
                  <a:pt x="1416" y="586"/>
                </a:cubicBezTo>
                <a:cubicBezTo>
                  <a:pt x="1434" y="577"/>
                  <a:pt x="1443" y="564"/>
                  <a:pt x="1439" y="544"/>
                </a:cubicBezTo>
                <a:cubicBezTo>
                  <a:pt x="1429" y="504"/>
                  <a:pt x="1439" y="468"/>
                  <a:pt x="1456" y="432"/>
                </a:cubicBezTo>
                <a:cubicBezTo>
                  <a:pt x="1460" y="424"/>
                  <a:pt x="1463" y="416"/>
                  <a:pt x="1462" y="407"/>
                </a:cubicBezTo>
                <a:cubicBezTo>
                  <a:pt x="1450" y="298"/>
                  <a:pt x="1463" y="187"/>
                  <a:pt x="1448" y="78"/>
                </a:cubicBezTo>
                <a:cubicBezTo>
                  <a:pt x="1447" y="74"/>
                  <a:pt x="1445" y="67"/>
                  <a:pt x="1451" y="66"/>
                </a:cubicBezTo>
                <a:cubicBezTo>
                  <a:pt x="1458" y="64"/>
                  <a:pt x="1460" y="71"/>
                  <a:pt x="1462" y="76"/>
                </a:cubicBezTo>
                <a:cubicBezTo>
                  <a:pt x="1473" y="107"/>
                  <a:pt x="1474" y="140"/>
                  <a:pt x="1475" y="172"/>
                </a:cubicBezTo>
                <a:cubicBezTo>
                  <a:pt x="1478" y="231"/>
                  <a:pt x="1478" y="290"/>
                  <a:pt x="1480" y="348"/>
                </a:cubicBezTo>
                <a:cubicBezTo>
                  <a:pt x="1481" y="382"/>
                  <a:pt x="1480" y="415"/>
                  <a:pt x="1500" y="446"/>
                </a:cubicBezTo>
                <a:cubicBezTo>
                  <a:pt x="1513" y="468"/>
                  <a:pt x="1510" y="494"/>
                  <a:pt x="1505" y="519"/>
                </a:cubicBezTo>
                <a:cubicBezTo>
                  <a:pt x="1503" y="534"/>
                  <a:pt x="1500" y="550"/>
                  <a:pt x="1508" y="566"/>
                </a:cubicBezTo>
                <a:cubicBezTo>
                  <a:pt x="1518" y="585"/>
                  <a:pt x="1532" y="586"/>
                  <a:pt x="1545" y="570"/>
                </a:cubicBezTo>
                <a:cubicBezTo>
                  <a:pt x="1561" y="550"/>
                  <a:pt x="1572" y="528"/>
                  <a:pt x="1571" y="502"/>
                </a:cubicBezTo>
                <a:cubicBezTo>
                  <a:pt x="1570" y="480"/>
                  <a:pt x="1579" y="471"/>
                  <a:pt x="1600" y="465"/>
                </a:cubicBezTo>
                <a:cubicBezTo>
                  <a:pt x="1635" y="453"/>
                  <a:pt x="1667" y="434"/>
                  <a:pt x="1676" y="393"/>
                </a:cubicBezTo>
                <a:cubicBezTo>
                  <a:pt x="1681" y="371"/>
                  <a:pt x="1676" y="351"/>
                  <a:pt x="1671" y="330"/>
                </a:cubicBezTo>
                <a:cubicBezTo>
                  <a:pt x="1662" y="289"/>
                  <a:pt x="1648" y="249"/>
                  <a:pt x="1644" y="207"/>
                </a:cubicBezTo>
                <a:cubicBezTo>
                  <a:pt x="1637" y="142"/>
                  <a:pt x="1666" y="94"/>
                  <a:pt x="1728" y="72"/>
                </a:cubicBezTo>
                <a:cubicBezTo>
                  <a:pt x="1739" y="68"/>
                  <a:pt x="1750" y="64"/>
                  <a:pt x="1762" y="59"/>
                </a:cubicBezTo>
                <a:cubicBezTo>
                  <a:pt x="1755" y="54"/>
                  <a:pt x="1749" y="51"/>
                  <a:pt x="1745" y="46"/>
                </a:cubicBezTo>
                <a:cubicBezTo>
                  <a:pt x="1736" y="38"/>
                  <a:pt x="1735" y="28"/>
                  <a:pt x="1741" y="17"/>
                </a:cubicBezTo>
                <a:cubicBezTo>
                  <a:pt x="1748" y="6"/>
                  <a:pt x="1756" y="0"/>
                  <a:pt x="1769" y="3"/>
                </a:cubicBezTo>
                <a:cubicBezTo>
                  <a:pt x="1785" y="7"/>
                  <a:pt x="1797" y="16"/>
                  <a:pt x="1798" y="32"/>
                </a:cubicBezTo>
                <a:cubicBezTo>
                  <a:pt x="1799" y="51"/>
                  <a:pt x="1809" y="58"/>
                  <a:pt x="1824" y="65"/>
                </a:cubicBezTo>
                <a:cubicBezTo>
                  <a:pt x="1869" y="85"/>
                  <a:pt x="1904" y="118"/>
                  <a:pt x="1926" y="162"/>
                </a:cubicBezTo>
                <a:cubicBezTo>
                  <a:pt x="1933" y="174"/>
                  <a:pt x="1940" y="178"/>
                  <a:pt x="1953" y="175"/>
                </a:cubicBezTo>
                <a:cubicBezTo>
                  <a:pt x="1990" y="164"/>
                  <a:pt x="2027" y="172"/>
                  <a:pt x="2064" y="179"/>
                </a:cubicBezTo>
                <a:cubicBezTo>
                  <a:pt x="2088" y="184"/>
                  <a:pt x="2111" y="187"/>
                  <a:pt x="2135" y="189"/>
                </a:cubicBezTo>
                <a:cubicBezTo>
                  <a:pt x="2187" y="194"/>
                  <a:pt x="2223" y="171"/>
                  <a:pt x="2245" y="121"/>
                </a:cubicBezTo>
                <a:cubicBezTo>
                  <a:pt x="2256" y="96"/>
                  <a:pt x="2267" y="94"/>
                  <a:pt x="2288" y="111"/>
                </a:cubicBezTo>
                <a:cubicBezTo>
                  <a:pt x="2305" y="124"/>
                  <a:pt x="2308" y="143"/>
                  <a:pt x="2311" y="162"/>
                </a:cubicBezTo>
                <a:cubicBezTo>
                  <a:pt x="2317" y="195"/>
                  <a:pt x="2328" y="204"/>
                  <a:pt x="2361" y="202"/>
                </a:cubicBezTo>
                <a:cubicBezTo>
                  <a:pt x="2370" y="202"/>
                  <a:pt x="2376" y="201"/>
                  <a:pt x="2379" y="190"/>
                </a:cubicBezTo>
                <a:cubicBezTo>
                  <a:pt x="2382" y="181"/>
                  <a:pt x="2391" y="179"/>
                  <a:pt x="2399" y="176"/>
                </a:cubicBezTo>
                <a:cubicBezTo>
                  <a:pt x="2407" y="173"/>
                  <a:pt x="2410" y="175"/>
                  <a:pt x="2411" y="183"/>
                </a:cubicBezTo>
                <a:cubicBezTo>
                  <a:pt x="2412" y="189"/>
                  <a:pt x="2408" y="198"/>
                  <a:pt x="2417" y="198"/>
                </a:cubicBezTo>
                <a:cubicBezTo>
                  <a:pt x="2425" y="198"/>
                  <a:pt x="2428" y="189"/>
                  <a:pt x="2430" y="182"/>
                </a:cubicBezTo>
                <a:cubicBezTo>
                  <a:pt x="2431" y="175"/>
                  <a:pt x="2432" y="169"/>
                  <a:pt x="2422" y="164"/>
                </a:cubicBezTo>
                <a:cubicBezTo>
                  <a:pt x="2384" y="144"/>
                  <a:pt x="2359" y="113"/>
                  <a:pt x="2352" y="69"/>
                </a:cubicBezTo>
                <a:cubicBezTo>
                  <a:pt x="2349" y="54"/>
                  <a:pt x="2362" y="49"/>
                  <a:pt x="2371" y="42"/>
                </a:cubicBezTo>
                <a:cubicBezTo>
                  <a:pt x="2380" y="36"/>
                  <a:pt x="2389" y="41"/>
                  <a:pt x="2394" y="48"/>
                </a:cubicBezTo>
                <a:cubicBezTo>
                  <a:pt x="2417" y="76"/>
                  <a:pt x="2442" y="98"/>
                  <a:pt x="2481" y="101"/>
                </a:cubicBezTo>
                <a:cubicBezTo>
                  <a:pt x="2502" y="102"/>
                  <a:pt x="2510" y="116"/>
                  <a:pt x="2506" y="140"/>
                </a:cubicBezTo>
                <a:cubicBezTo>
                  <a:pt x="2499" y="173"/>
                  <a:pt x="2503" y="207"/>
                  <a:pt x="2517" y="238"/>
                </a:cubicBezTo>
                <a:cubicBezTo>
                  <a:pt x="2526" y="257"/>
                  <a:pt x="2529" y="256"/>
                  <a:pt x="2543" y="242"/>
                </a:cubicBezTo>
                <a:cubicBezTo>
                  <a:pt x="2557" y="228"/>
                  <a:pt x="2557" y="218"/>
                  <a:pt x="2543" y="204"/>
                </a:cubicBezTo>
                <a:cubicBezTo>
                  <a:pt x="2529" y="188"/>
                  <a:pt x="2530" y="168"/>
                  <a:pt x="2543" y="151"/>
                </a:cubicBezTo>
                <a:cubicBezTo>
                  <a:pt x="2560" y="128"/>
                  <a:pt x="2580" y="129"/>
                  <a:pt x="2593" y="154"/>
                </a:cubicBezTo>
                <a:cubicBezTo>
                  <a:pt x="2600" y="167"/>
                  <a:pt x="2603" y="182"/>
                  <a:pt x="2624" y="184"/>
                </a:cubicBezTo>
                <a:cubicBezTo>
                  <a:pt x="2633" y="184"/>
                  <a:pt x="2642" y="194"/>
                  <a:pt x="2650" y="201"/>
                </a:cubicBezTo>
                <a:cubicBezTo>
                  <a:pt x="2670" y="219"/>
                  <a:pt x="2692" y="233"/>
                  <a:pt x="2720" y="235"/>
                </a:cubicBezTo>
                <a:cubicBezTo>
                  <a:pt x="2736" y="237"/>
                  <a:pt x="2736" y="249"/>
                  <a:pt x="2734" y="261"/>
                </a:cubicBezTo>
                <a:cubicBezTo>
                  <a:pt x="2731" y="285"/>
                  <a:pt x="2721" y="306"/>
                  <a:pt x="2712" y="327"/>
                </a:cubicBezTo>
                <a:cubicBezTo>
                  <a:pt x="2707" y="340"/>
                  <a:pt x="2706" y="350"/>
                  <a:pt x="2718" y="359"/>
                </a:cubicBezTo>
                <a:cubicBezTo>
                  <a:pt x="2729" y="368"/>
                  <a:pt x="2733" y="381"/>
                  <a:pt x="2741" y="392"/>
                </a:cubicBezTo>
                <a:cubicBezTo>
                  <a:pt x="2753" y="410"/>
                  <a:pt x="2765" y="410"/>
                  <a:pt x="2778" y="392"/>
                </a:cubicBezTo>
                <a:cubicBezTo>
                  <a:pt x="2782" y="386"/>
                  <a:pt x="2785" y="378"/>
                  <a:pt x="2790" y="371"/>
                </a:cubicBezTo>
                <a:cubicBezTo>
                  <a:pt x="2802" y="352"/>
                  <a:pt x="2821" y="351"/>
                  <a:pt x="2837" y="367"/>
                </a:cubicBezTo>
                <a:cubicBezTo>
                  <a:pt x="2863" y="392"/>
                  <a:pt x="2879" y="396"/>
                  <a:pt x="2911" y="382"/>
                </a:cubicBezTo>
                <a:cubicBezTo>
                  <a:pt x="2936" y="371"/>
                  <a:pt x="2948" y="350"/>
                  <a:pt x="2947" y="318"/>
                </a:cubicBezTo>
                <a:cubicBezTo>
                  <a:pt x="2946" y="301"/>
                  <a:pt x="2945" y="286"/>
                  <a:pt x="2967" y="281"/>
                </a:cubicBezTo>
                <a:cubicBezTo>
                  <a:pt x="2986" y="277"/>
                  <a:pt x="3000" y="285"/>
                  <a:pt x="3009" y="307"/>
                </a:cubicBezTo>
                <a:cubicBezTo>
                  <a:pt x="3013" y="317"/>
                  <a:pt x="3019" y="322"/>
                  <a:pt x="3030" y="323"/>
                </a:cubicBezTo>
                <a:cubicBezTo>
                  <a:pt x="3041" y="323"/>
                  <a:pt x="3049" y="319"/>
                  <a:pt x="3054" y="309"/>
                </a:cubicBezTo>
                <a:cubicBezTo>
                  <a:pt x="3061" y="296"/>
                  <a:pt x="3063" y="281"/>
                  <a:pt x="3066" y="267"/>
                </a:cubicBezTo>
                <a:cubicBezTo>
                  <a:pt x="3071" y="241"/>
                  <a:pt x="3086" y="235"/>
                  <a:pt x="3107" y="252"/>
                </a:cubicBezTo>
                <a:cubicBezTo>
                  <a:pt x="3112" y="257"/>
                  <a:pt x="3116" y="262"/>
                  <a:pt x="3120" y="267"/>
                </a:cubicBezTo>
                <a:cubicBezTo>
                  <a:pt x="3144" y="295"/>
                  <a:pt x="3168" y="296"/>
                  <a:pt x="3195" y="270"/>
                </a:cubicBezTo>
                <a:cubicBezTo>
                  <a:pt x="3213" y="253"/>
                  <a:pt x="3223" y="232"/>
                  <a:pt x="3233" y="210"/>
                </a:cubicBezTo>
                <a:cubicBezTo>
                  <a:pt x="3243" y="190"/>
                  <a:pt x="3250" y="189"/>
                  <a:pt x="3264" y="206"/>
                </a:cubicBezTo>
                <a:cubicBezTo>
                  <a:pt x="3275" y="218"/>
                  <a:pt x="3283" y="233"/>
                  <a:pt x="3279" y="250"/>
                </a:cubicBezTo>
                <a:cubicBezTo>
                  <a:pt x="3274" y="272"/>
                  <a:pt x="3288" y="279"/>
                  <a:pt x="3303" y="287"/>
                </a:cubicBezTo>
                <a:cubicBezTo>
                  <a:pt x="3320" y="294"/>
                  <a:pt x="3335" y="289"/>
                  <a:pt x="3346" y="275"/>
                </a:cubicBezTo>
                <a:cubicBezTo>
                  <a:pt x="3359" y="259"/>
                  <a:pt x="3372" y="247"/>
                  <a:pt x="3395" y="249"/>
                </a:cubicBezTo>
                <a:cubicBezTo>
                  <a:pt x="3404" y="250"/>
                  <a:pt x="3412" y="254"/>
                  <a:pt x="3421" y="259"/>
                </a:cubicBezTo>
                <a:cubicBezTo>
                  <a:pt x="3440" y="270"/>
                  <a:pt x="3452" y="268"/>
                  <a:pt x="3464" y="248"/>
                </a:cubicBezTo>
                <a:cubicBezTo>
                  <a:pt x="3484" y="216"/>
                  <a:pt x="3491" y="179"/>
                  <a:pt x="3502" y="143"/>
                </a:cubicBezTo>
                <a:cubicBezTo>
                  <a:pt x="3510" y="121"/>
                  <a:pt x="3517" y="99"/>
                  <a:pt x="3528" y="78"/>
                </a:cubicBezTo>
                <a:cubicBezTo>
                  <a:pt x="3536" y="63"/>
                  <a:pt x="3546" y="49"/>
                  <a:pt x="3562" y="40"/>
                </a:cubicBezTo>
                <a:cubicBezTo>
                  <a:pt x="3568" y="36"/>
                  <a:pt x="3575" y="33"/>
                  <a:pt x="3582" y="37"/>
                </a:cubicBezTo>
                <a:cubicBezTo>
                  <a:pt x="3589" y="42"/>
                  <a:pt x="3587" y="49"/>
                  <a:pt x="3586" y="56"/>
                </a:cubicBezTo>
                <a:cubicBezTo>
                  <a:pt x="3581" y="88"/>
                  <a:pt x="3574" y="120"/>
                  <a:pt x="3564" y="151"/>
                </a:cubicBezTo>
                <a:cubicBezTo>
                  <a:pt x="3551" y="190"/>
                  <a:pt x="3542" y="229"/>
                  <a:pt x="3533" y="269"/>
                </a:cubicBezTo>
                <a:cubicBezTo>
                  <a:pt x="3527" y="294"/>
                  <a:pt x="3534" y="309"/>
                  <a:pt x="3553" y="321"/>
                </a:cubicBezTo>
                <a:cubicBezTo>
                  <a:pt x="3572" y="333"/>
                  <a:pt x="3585" y="330"/>
                  <a:pt x="3598" y="312"/>
                </a:cubicBezTo>
                <a:cubicBezTo>
                  <a:pt x="3602" y="308"/>
                  <a:pt x="3606" y="303"/>
                  <a:pt x="3610" y="298"/>
                </a:cubicBezTo>
                <a:cubicBezTo>
                  <a:pt x="3618" y="290"/>
                  <a:pt x="3627" y="284"/>
                  <a:pt x="3640" y="288"/>
                </a:cubicBezTo>
                <a:cubicBezTo>
                  <a:pt x="3652" y="291"/>
                  <a:pt x="3656" y="301"/>
                  <a:pt x="3658" y="312"/>
                </a:cubicBezTo>
                <a:cubicBezTo>
                  <a:pt x="3660" y="320"/>
                  <a:pt x="3662" y="328"/>
                  <a:pt x="3663" y="336"/>
                </a:cubicBezTo>
                <a:cubicBezTo>
                  <a:pt x="3670" y="395"/>
                  <a:pt x="3713" y="423"/>
                  <a:pt x="3773" y="407"/>
                </a:cubicBezTo>
                <a:cubicBezTo>
                  <a:pt x="3788" y="402"/>
                  <a:pt x="3803" y="398"/>
                  <a:pt x="3819" y="394"/>
                </a:cubicBezTo>
                <a:cubicBezTo>
                  <a:pt x="3841" y="389"/>
                  <a:pt x="3857" y="396"/>
                  <a:pt x="3867" y="416"/>
                </a:cubicBezTo>
                <a:cubicBezTo>
                  <a:pt x="3876" y="432"/>
                  <a:pt x="3886" y="440"/>
                  <a:pt x="3903" y="427"/>
                </a:cubicBezTo>
                <a:cubicBezTo>
                  <a:pt x="3907" y="424"/>
                  <a:pt x="3913" y="420"/>
                  <a:pt x="3918" y="425"/>
                </a:cubicBezTo>
                <a:cubicBezTo>
                  <a:pt x="3923" y="430"/>
                  <a:pt x="3918" y="435"/>
                  <a:pt x="3914" y="439"/>
                </a:cubicBezTo>
                <a:cubicBezTo>
                  <a:pt x="3902" y="453"/>
                  <a:pt x="3889" y="466"/>
                  <a:pt x="3877" y="480"/>
                </a:cubicBezTo>
                <a:cubicBezTo>
                  <a:pt x="3872" y="486"/>
                  <a:pt x="3866" y="492"/>
                  <a:pt x="3871" y="500"/>
                </a:cubicBezTo>
                <a:cubicBezTo>
                  <a:pt x="3875" y="507"/>
                  <a:pt x="3883" y="507"/>
                  <a:pt x="3890" y="507"/>
                </a:cubicBezTo>
                <a:cubicBezTo>
                  <a:pt x="3899" y="508"/>
                  <a:pt x="3907" y="504"/>
                  <a:pt x="3915" y="502"/>
                </a:cubicBezTo>
                <a:cubicBezTo>
                  <a:pt x="3927" y="498"/>
                  <a:pt x="3940" y="497"/>
                  <a:pt x="3948" y="508"/>
                </a:cubicBezTo>
                <a:cubicBezTo>
                  <a:pt x="3957" y="520"/>
                  <a:pt x="3959" y="535"/>
                  <a:pt x="3951" y="548"/>
                </a:cubicBezTo>
                <a:cubicBezTo>
                  <a:pt x="3939" y="565"/>
                  <a:pt x="3942" y="579"/>
                  <a:pt x="3957" y="593"/>
                </a:cubicBezTo>
                <a:cubicBezTo>
                  <a:pt x="3982" y="618"/>
                  <a:pt x="3999" y="650"/>
                  <a:pt x="4024" y="675"/>
                </a:cubicBezTo>
                <a:cubicBezTo>
                  <a:pt x="4042" y="692"/>
                  <a:pt x="4061" y="697"/>
                  <a:pt x="4084" y="686"/>
                </a:cubicBezTo>
                <a:cubicBezTo>
                  <a:pt x="4100" y="677"/>
                  <a:pt x="4110" y="684"/>
                  <a:pt x="4117" y="696"/>
                </a:cubicBezTo>
                <a:cubicBezTo>
                  <a:pt x="4124" y="708"/>
                  <a:pt x="4130" y="722"/>
                  <a:pt x="4113" y="733"/>
                </a:cubicBezTo>
                <a:cubicBezTo>
                  <a:pt x="4104" y="738"/>
                  <a:pt x="4096" y="747"/>
                  <a:pt x="4088" y="755"/>
                </a:cubicBezTo>
                <a:cubicBezTo>
                  <a:pt x="4073" y="769"/>
                  <a:pt x="4068" y="784"/>
                  <a:pt x="4076" y="804"/>
                </a:cubicBezTo>
                <a:cubicBezTo>
                  <a:pt x="4081" y="815"/>
                  <a:pt x="4083" y="826"/>
                  <a:pt x="4081" y="839"/>
                </a:cubicBezTo>
                <a:cubicBezTo>
                  <a:pt x="4078" y="849"/>
                  <a:pt x="4084" y="858"/>
                  <a:pt x="4088" y="867"/>
                </a:cubicBezTo>
                <a:cubicBezTo>
                  <a:pt x="4092" y="879"/>
                  <a:pt x="4098" y="880"/>
                  <a:pt x="4109" y="873"/>
                </a:cubicBezTo>
                <a:cubicBezTo>
                  <a:pt x="4130" y="860"/>
                  <a:pt x="4153" y="852"/>
                  <a:pt x="4176" y="843"/>
                </a:cubicBezTo>
                <a:cubicBezTo>
                  <a:pt x="4183" y="841"/>
                  <a:pt x="4190" y="840"/>
                  <a:pt x="4198" y="838"/>
                </a:cubicBezTo>
                <a:cubicBezTo>
                  <a:pt x="4204" y="837"/>
                  <a:pt x="4212" y="837"/>
                  <a:pt x="4214" y="845"/>
                </a:cubicBezTo>
                <a:cubicBezTo>
                  <a:pt x="4217" y="852"/>
                  <a:pt x="4209" y="855"/>
                  <a:pt x="4205" y="859"/>
                </a:cubicBezTo>
                <a:cubicBezTo>
                  <a:pt x="4200" y="863"/>
                  <a:pt x="4195" y="866"/>
                  <a:pt x="4191" y="870"/>
                </a:cubicBezTo>
                <a:cubicBezTo>
                  <a:pt x="4183" y="877"/>
                  <a:pt x="4183" y="887"/>
                  <a:pt x="4180" y="895"/>
                </a:cubicBezTo>
                <a:cubicBezTo>
                  <a:pt x="4175" y="910"/>
                  <a:pt x="4190" y="908"/>
                  <a:pt x="4197" y="913"/>
                </a:cubicBezTo>
                <a:cubicBezTo>
                  <a:pt x="4211" y="922"/>
                  <a:pt x="4219" y="939"/>
                  <a:pt x="4213" y="956"/>
                </a:cubicBezTo>
                <a:cubicBezTo>
                  <a:pt x="4207" y="973"/>
                  <a:pt x="4199" y="990"/>
                  <a:pt x="4191" y="1007"/>
                </a:cubicBezTo>
                <a:cubicBezTo>
                  <a:pt x="4185" y="1018"/>
                  <a:pt x="4178" y="1027"/>
                  <a:pt x="4161" y="1026"/>
                </a:cubicBezTo>
                <a:cubicBezTo>
                  <a:pt x="4148" y="1025"/>
                  <a:pt x="4127" y="1052"/>
                  <a:pt x="4129" y="1066"/>
                </a:cubicBezTo>
                <a:cubicBezTo>
                  <a:pt x="4134" y="1096"/>
                  <a:pt x="4141" y="1125"/>
                  <a:pt x="4157" y="1151"/>
                </a:cubicBezTo>
                <a:cubicBezTo>
                  <a:pt x="4167" y="1168"/>
                  <a:pt x="4178" y="1182"/>
                  <a:pt x="4198" y="1187"/>
                </a:cubicBezTo>
                <a:cubicBezTo>
                  <a:pt x="4212" y="1191"/>
                  <a:pt x="4210" y="1199"/>
                  <a:pt x="4202" y="1207"/>
                </a:cubicBezTo>
                <a:cubicBezTo>
                  <a:pt x="4191" y="1218"/>
                  <a:pt x="4177" y="1222"/>
                  <a:pt x="4163" y="1226"/>
                </a:cubicBezTo>
                <a:cubicBezTo>
                  <a:pt x="4130" y="1236"/>
                  <a:pt x="4117" y="1257"/>
                  <a:pt x="4124" y="1290"/>
                </a:cubicBezTo>
                <a:cubicBezTo>
                  <a:pt x="4126" y="1302"/>
                  <a:pt x="4134" y="1308"/>
                  <a:pt x="4145" y="1311"/>
                </a:cubicBezTo>
                <a:cubicBezTo>
                  <a:pt x="4156" y="1314"/>
                  <a:pt x="4167" y="1317"/>
                  <a:pt x="4178" y="1320"/>
                </a:cubicBezTo>
                <a:cubicBezTo>
                  <a:pt x="4194" y="1326"/>
                  <a:pt x="4201" y="1340"/>
                  <a:pt x="4202" y="1356"/>
                </a:cubicBezTo>
                <a:cubicBezTo>
                  <a:pt x="4203" y="1373"/>
                  <a:pt x="4187" y="1373"/>
                  <a:pt x="4177" y="1378"/>
                </a:cubicBezTo>
                <a:cubicBezTo>
                  <a:pt x="4165" y="1383"/>
                  <a:pt x="4152" y="1387"/>
                  <a:pt x="4138" y="1387"/>
                </a:cubicBezTo>
                <a:cubicBezTo>
                  <a:pt x="4129" y="1388"/>
                  <a:pt x="4123" y="1392"/>
                  <a:pt x="4117" y="1400"/>
                </a:cubicBezTo>
                <a:cubicBezTo>
                  <a:pt x="4105" y="1415"/>
                  <a:pt x="4103" y="1428"/>
                  <a:pt x="4116" y="1445"/>
                </a:cubicBezTo>
                <a:cubicBezTo>
                  <a:pt x="4141" y="1477"/>
                  <a:pt x="4157" y="1514"/>
                  <a:pt x="4161" y="1555"/>
                </a:cubicBezTo>
                <a:cubicBezTo>
                  <a:pt x="4162" y="1564"/>
                  <a:pt x="4161" y="1576"/>
                  <a:pt x="4173" y="1578"/>
                </a:cubicBezTo>
                <a:cubicBezTo>
                  <a:pt x="4187" y="1581"/>
                  <a:pt x="4199" y="1583"/>
                  <a:pt x="4215" y="1574"/>
                </a:cubicBezTo>
                <a:cubicBezTo>
                  <a:pt x="4258" y="1550"/>
                  <a:pt x="4283" y="1511"/>
                  <a:pt x="4311" y="1473"/>
                </a:cubicBezTo>
                <a:cubicBezTo>
                  <a:pt x="4331" y="1446"/>
                  <a:pt x="4358" y="1432"/>
                  <a:pt x="4387" y="1418"/>
                </a:cubicBezTo>
                <a:cubicBezTo>
                  <a:pt x="4427" y="1400"/>
                  <a:pt x="4472" y="1392"/>
                  <a:pt x="4509" y="1368"/>
                </a:cubicBezTo>
                <a:cubicBezTo>
                  <a:pt x="4542" y="1346"/>
                  <a:pt x="4579" y="1334"/>
                  <a:pt x="4614" y="1314"/>
                </a:cubicBezTo>
                <a:cubicBezTo>
                  <a:pt x="4657" y="1288"/>
                  <a:pt x="4708" y="1278"/>
                  <a:pt x="4758" y="1306"/>
                </a:cubicBezTo>
                <a:cubicBezTo>
                  <a:pt x="4774" y="1314"/>
                  <a:pt x="4780" y="1328"/>
                  <a:pt x="4779" y="1346"/>
                </a:cubicBezTo>
                <a:cubicBezTo>
                  <a:pt x="4778" y="1369"/>
                  <a:pt x="4772" y="1392"/>
                  <a:pt x="4758" y="1411"/>
                </a:cubicBezTo>
                <a:cubicBezTo>
                  <a:pt x="4739" y="1435"/>
                  <a:pt x="4716" y="1450"/>
                  <a:pt x="4685" y="1441"/>
                </a:cubicBezTo>
                <a:cubicBezTo>
                  <a:pt x="4654" y="1432"/>
                  <a:pt x="4630" y="1442"/>
                  <a:pt x="4602" y="1455"/>
                </a:cubicBezTo>
                <a:cubicBezTo>
                  <a:pt x="4554" y="1476"/>
                  <a:pt x="4508" y="1505"/>
                  <a:pt x="4454" y="1512"/>
                </a:cubicBezTo>
                <a:cubicBezTo>
                  <a:pt x="4394" y="1520"/>
                  <a:pt x="4341" y="1543"/>
                  <a:pt x="4295" y="1582"/>
                </a:cubicBezTo>
                <a:cubicBezTo>
                  <a:pt x="4270" y="1604"/>
                  <a:pt x="4240" y="1618"/>
                  <a:pt x="4210" y="1633"/>
                </a:cubicBezTo>
                <a:cubicBezTo>
                  <a:pt x="4174" y="1652"/>
                  <a:pt x="4137" y="1671"/>
                  <a:pt x="4114" y="1708"/>
                </a:cubicBezTo>
                <a:cubicBezTo>
                  <a:pt x="4103" y="1725"/>
                  <a:pt x="4089" y="1740"/>
                  <a:pt x="4076" y="1755"/>
                </a:cubicBezTo>
                <a:cubicBezTo>
                  <a:pt x="4060" y="1774"/>
                  <a:pt x="4061" y="1779"/>
                  <a:pt x="4083" y="1791"/>
                </a:cubicBezTo>
                <a:cubicBezTo>
                  <a:pt x="4114" y="1807"/>
                  <a:pt x="4147" y="1817"/>
                  <a:pt x="4180" y="1829"/>
                </a:cubicBezTo>
                <a:cubicBezTo>
                  <a:pt x="4216" y="1841"/>
                  <a:pt x="4252" y="1852"/>
                  <a:pt x="4288" y="1865"/>
                </a:cubicBezTo>
                <a:cubicBezTo>
                  <a:pt x="4303" y="1870"/>
                  <a:pt x="4317" y="1871"/>
                  <a:pt x="4332" y="1862"/>
                </a:cubicBezTo>
                <a:cubicBezTo>
                  <a:pt x="4338" y="1858"/>
                  <a:pt x="4346" y="1854"/>
                  <a:pt x="4354" y="1855"/>
                </a:cubicBezTo>
                <a:cubicBezTo>
                  <a:pt x="4385" y="1858"/>
                  <a:pt x="4401" y="1859"/>
                  <a:pt x="4399" y="1896"/>
                </a:cubicBezTo>
                <a:cubicBezTo>
                  <a:pt x="4398" y="1907"/>
                  <a:pt x="4402" y="1917"/>
                  <a:pt x="4414" y="1913"/>
                </a:cubicBezTo>
                <a:cubicBezTo>
                  <a:pt x="4425" y="1910"/>
                  <a:pt x="4443" y="1920"/>
                  <a:pt x="4443" y="1895"/>
                </a:cubicBezTo>
                <a:cubicBezTo>
                  <a:pt x="4442" y="1853"/>
                  <a:pt x="4464" y="1834"/>
                  <a:pt x="4508" y="1835"/>
                </a:cubicBezTo>
                <a:cubicBezTo>
                  <a:pt x="4541" y="1835"/>
                  <a:pt x="4571" y="1865"/>
                  <a:pt x="4571" y="1898"/>
                </a:cubicBezTo>
                <a:cubicBezTo>
                  <a:pt x="4571" y="1915"/>
                  <a:pt x="4542" y="1957"/>
                  <a:pt x="4526" y="1962"/>
                </a:cubicBezTo>
                <a:cubicBezTo>
                  <a:pt x="4508" y="1968"/>
                  <a:pt x="4493" y="1966"/>
                  <a:pt x="4481" y="1951"/>
                </a:cubicBezTo>
                <a:cubicBezTo>
                  <a:pt x="4475" y="1944"/>
                  <a:pt x="4470" y="1936"/>
                  <a:pt x="4462" y="1951"/>
                </a:cubicBezTo>
                <a:cubicBezTo>
                  <a:pt x="4459" y="1958"/>
                  <a:pt x="4449" y="1956"/>
                  <a:pt x="4442" y="1954"/>
                </a:cubicBezTo>
                <a:cubicBezTo>
                  <a:pt x="4429" y="1949"/>
                  <a:pt x="4416" y="1944"/>
                  <a:pt x="4407" y="1932"/>
                </a:cubicBezTo>
                <a:cubicBezTo>
                  <a:pt x="4397" y="1919"/>
                  <a:pt x="4392" y="1924"/>
                  <a:pt x="4386" y="1936"/>
                </a:cubicBezTo>
                <a:cubicBezTo>
                  <a:pt x="4378" y="1950"/>
                  <a:pt x="4369" y="1964"/>
                  <a:pt x="4355" y="1974"/>
                </a:cubicBezTo>
                <a:cubicBezTo>
                  <a:pt x="4331" y="1991"/>
                  <a:pt x="4307" y="1993"/>
                  <a:pt x="4282" y="1977"/>
                </a:cubicBezTo>
                <a:cubicBezTo>
                  <a:pt x="4271" y="1969"/>
                  <a:pt x="4260" y="1961"/>
                  <a:pt x="4249" y="1951"/>
                </a:cubicBezTo>
                <a:cubicBezTo>
                  <a:pt x="4229" y="1933"/>
                  <a:pt x="4206" y="1930"/>
                  <a:pt x="4181" y="1937"/>
                </a:cubicBezTo>
                <a:cubicBezTo>
                  <a:pt x="4182" y="1943"/>
                  <a:pt x="4187" y="1945"/>
                  <a:pt x="4190" y="1948"/>
                </a:cubicBezTo>
                <a:cubicBezTo>
                  <a:pt x="4197" y="1956"/>
                  <a:pt x="4202" y="1965"/>
                  <a:pt x="4198" y="1976"/>
                </a:cubicBezTo>
                <a:cubicBezTo>
                  <a:pt x="4195" y="1987"/>
                  <a:pt x="4184" y="1983"/>
                  <a:pt x="4176" y="1984"/>
                </a:cubicBezTo>
                <a:cubicBezTo>
                  <a:pt x="4143" y="1987"/>
                  <a:pt x="4110" y="1996"/>
                  <a:pt x="4077" y="1993"/>
                </a:cubicBezTo>
                <a:cubicBezTo>
                  <a:pt x="4057" y="1991"/>
                  <a:pt x="4039" y="1987"/>
                  <a:pt x="4021" y="1979"/>
                </a:cubicBezTo>
                <a:cubicBezTo>
                  <a:pt x="4015" y="1976"/>
                  <a:pt x="4009" y="1972"/>
                  <a:pt x="4002" y="1978"/>
                </a:cubicBezTo>
                <a:cubicBezTo>
                  <a:pt x="3979" y="2002"/>
                  <a:pt x="3953" y="2024"/>
                  <a:pt x="3932" y="2055"/>
                </a:cubicBezTo>
                <a:cubicBezTo>
                  <a:pt x="3938" y="2055"/>
                  <a:pt x="3942" y="2055"/>
                  <a:pt x="3945" y="2055"/>
                </a:cubicBezTo>
                <a:cubicBezTo>
                  <a:pt x="3975" y="2054"/>
                  <a:pt x="3977" y="2056"/>
                  <a:pt x="3973" y="2086"/>
                </a:cubicBezTo>
                <a:cubicBezTo>
                  <a:pt x="3972" y="2099"/>
                  <a:pt x="3977" y="2105"/>
                  <a:pt x="3987" y="2112"/>
                </a:cubicBezTo>
                <a:cubicBezTo>
                  <a:pt x="4031" y="2139"/>
                  <a:pt x="4039" y="2138"/>
                  <a:pt x="4064" y="2091"/>
                </a:cubicBezTo>
                <a:cubicBezTo>
                  <a:pt x="4070" y="2081"/>
                  <a:pt x="4077" y="2071"/>
                  <a:pt x="4090" y="2067"/>
                </a:cubicBezTo>
                <a:cubicBezTo>
                  <a:pt x="4100" y="2065"/>
                  <a:pt x="4111" y="2064"/>
                  <a:pt x="4119" y="2074"/>
                </a:cubicBezTo>
                <a:cubicBezTo>
                  <a:pt x="4127" y="2083"/>
                  <a:pt x="4124" y="2094"/>
                  <a:pt x="4118" y="2104"/>
                </a:cubicBezTo>
                <a:cubicBezTo>
                  <a:pt x="4108" y="2120"/>
                  <a:pt x="4094" y="2131"/>
                  <a:pt x="4078" y="2142"/>
                </a:cubicBezTo>
                <a:cubicBezTo>
                  <a:pt x="4038" y="2168"/>
                  <a:pt x="4038" y="2168"/>
                  <a:pt x="4053" y="2215"/>
                </a:cubicBezTo>
                <a:cubicBezTo>
                  <a:pt x="4059" y="2231"/>
                  <a:pt x="4066" y="2247"/>
                  <a:pt x="4071" y="2264"/>
                </a:cubicBezTo>
                <a:cubicBezTo>
                  <a:pt x="4077" y="2285"/>
                  <a:pt x="4091" y="2297"/>
                  <a:pt x="4114" y="2299"/>
                </a:cubicBezTo>
                <a:cubicBezTo>
                  <a:pt x="4119" y="2299"/>
                  <a:pt x="4124" y="2301"/>
                  <a:pt x="4129" y="2302"/>
                </a:cubicBezTo>
                <a:cubicBezTo>
                  <a:pt x="4142" y="2303"/>
                  <a:pt x="4155" y="2304"/>
                  <a:pt x="4161" y="2318"/>
                </a:cubicBezTo>
                <a:cubicBezTo>
                  <a:pt x="4167" y="2333"/>
                  <a:pt x="4157" y="2342"/>
                  <a:pt x="4149" y="2352"/>
                </a:cubicBezTo>
                <a:cubicBezTo>
                  <a:pt x="4131" y="2374"/>
                  <a:pt x="4114" y="2396"/>
                  <a:pt x="4110" y="2425"/>
                </a:cubicBezTo>
                <a:cubicBezTo>
                  <a:pt x="4109" y="2432"/>
                  <a:pt x="4108" y="2438"/>
                  <a:pt x="4108" y="2445"/>
                </a:cubicBezTo>
                <a:cubicBezTo>
                  <a:pt x="4110" y="2474"/>
                  <a:pt x="4120" y="2485"/>
                  <a:pt x="4149" y="2490"/>
                </a:cubicBezTo>
                <a:cubicBezTo>
                  <a:pt x="4158" y="2492"/>
                  <a:pt x="4168" y="2493"/>
                  <a:pt x="4178" y="2495"/>
                </a:cubicBezTo>
                <a:cubicBezTo>
                  <a:pt x="4183" y="2496"/>
                  <a:pt x="4190" y="2496"/>
                  <a:pt x="4191" y="2502"/>
                </a:cubicBezTo>
                <a:cubicBezTo>
                  <a:pt x="4194" y="2508"/>
                  <a:pt x="4188" y="2511"/>
                  <a:pt x="4184" y="2514"/>
                </a:cubicBezTo>
                <a:cubicBezTo>
                  <a:pt x="4179" y="2518"/>
                  <a:pt x="4173" y="2522"/>
                  <a:pt x="4166" y="2528"/>
                </a:cubicBezTo>
                <a:cubicBezTo>
                  <a:pt x="4188" y="2539"/>
                  <a:pt x="4206" y="2554"/>
                  <a:pt x="4222" y="2571"/>
                </a:cubicBezTo>
                <a:cubicBezTo>
                  <a:pt x="4228" y="2577"/>
                  <a:pt x="4235" y="2579"/>
                  <a:pt x="4244" y="2578"/>
                </a:cubicBezTo>
                <a:cubicBezTo>
                  <a:pt x="4252" y="2578"/>
                  <a:pt x="4260" y="2578"/>
                  <a:pt x="4268" y="2579"/>
                </a:cubicBezTo>
                <a:cubicBezTo>
                  <a:pt x="4273" y="2579"/>
                  <a:pt x="4279" y="2581"/>
                  <a:pt x="4280" y="2587"/>
                </a:cubicBezTo>
                <a:cubicBezTo>
                  <a:pt x="4281" y="2595"/>
                  <a:pt x="4275" y="2599"/>
                  <a:pt x="4269" y="2600"/>
                </a:cubicBezTo>
                <a:cubicBezTo>
                  <a:pt x="4246" y="2602"/>
                  <a:pt x="4251" y="2615"/>
                  <a:pt x="4253" y="2632"/>
                </a:cubicBezTo>
                <a:cubicBezTo>
                  <a:pt x="4257" y="2667"/>
                  <a:pt x="4260" y="2703"/>
                  <a:pt x="4238" y="2734"/>
                </a:cubicBezTo>
                <a:cubicBezTo>
                  <a:pt x="4231" y="2745"/>
                  <a:pt x="4231" y="2755"/>
                  <a:pt x="4237" y="2766"/>
                </a:cubicBezTo>
                <a:cubicBezTo>
                  <a:pt x="4242" y="2775"/>
                  <a:pt x="4245" y="2785"/>
                  <a:pt x="4235" y="2793"/>
                </a:cubicBezTo>
                <a:cubicBezTo>
                  <a:pt x="4225" y="2800"/>
                  <a:pt x="4215" y="2802"/>
                  <a:pt x="4204" y="2794"/>
                </a:cubicBezTo>
                <a:cubicBezTo>
                  <a:pt x="4189" y="2784"/>
                  <a:pt x="4177" y="2788"/>
                  <a:pt x="4170" y="2803"/>
                </a:cubicBezTo>
                <a:cubicBezTo>
                  <a:pt x="4168" y="2807"/>
                  <a:pt x="4166" y="2812"/>
                  <a:pt x="4165" y="2817"/>
                </a:cubicBezTo>
                <a:cubicBezTo>
                  <a:pt x="4162" y="2854"/>
                  <a:pt x="4137" y="2878"/>
                  <a:pt x="4113" y="2904"/>
                </a:cubicBezTo>
                <a:cubicBezTo>
                  <a:pt x="4103" y="2914"/>
                  <a:pt x="4091" y="2920"/>
                  <a:pt x="4076" y="2917"/>
                </a:cubicBezTo>
                <a:cubicBezTo>
                  <a:pt x="4067" y="2916"/>
                  <a:pt x="4058" y="2917"/>
                  <a:pt x="4050" y="2918"/>
                </a:cubicBezTo>
                <a:cubicBezTo>
                  <a:pt x="4041" y="2920"/>
                  <a:pt x="4037" y="2924"/>
                  <a:pt x="4034" y="2936"/>
                </a:cubicBezTo>
                <a:cubicBezTo>
                  <a:pt x="4029" y="2953"/>
                  <a:pt x="4026" y="2969"/>
                  <a:pt x="4036" y="2986"/>
                </a:cubicBezTo>
                <a:cubicBezTo>
                  <a:pt x="4034" y="2986"/>
                  <a:pt x="4032" y="2987"/>
                  <a:pt x="4031" y="2987"/>
                </a:cubicBezTo>
                <a:cubicBezTo>
                  <a:pt x="4017" y="2976"/>
                  <a:pt x="4003" y="2966"/>
                  <a:pt x="3990" y="2954"/>
                </a:cubicBezTo>
                <a:cubicBezTo>
                  <a:pt x="3977" y="2943"/>
                  <a:pt x="3962" y="2941"/>
                  <a:pt x="3946" y="2940"/>
                </a:cubicBezTo>
                <a:cubicBezTo>
                  <a:pt x="3932" y="2939"/>
                  <a:pt x="3928" y="2947"/>
                  <a:pt x="3929" y="2959"/>
                </a:cubicBezTo>
                <a:cubicBezTo>
                  <a:pt x="3931" y="2977"/>
                  <a:pt x="3938" y="2993"/>
                  <a:pt x="3947" y="3009"/>
                </a:cubicBezTo>
                <a:cubicBezTo>
                  <a:pt x="3965" y="3042"/>
                  <a:pt x="3965" y="3074"/>
                  <a:pt x="3946" y="3106"/>
                </a:cubicBezTo>
                <a:cubicBezTo>
                  <a:pt x="3936" y="3124"/>
                  <a:pt x="3947" y="3134"/>
                  <a:pt x="3960" y="3142"/>
                </a:cubicBezTo>
                <a:cubicBezTo>
                  <a:pt x="3972" y="3149"/>
                  <a:pt x="3985" y="3152"/>
                  <a:pt x="3997" y="3158"/>
                </a:cubicBezTo>
                <a:cubicBezTo>
                  <a:pt x="4005" y="3161"/>
                  <a:pt x="4016" y="3165"/>
                  <a:pt x="4014" y="3177"/>
                </a:cubicBezTo>
                <a:cubicBezTo>
                  <a:pt x="4012" y="3188"/>
                  <a:pt x="4004" y="3196"/>
                  <a:pt x="3993" y="3198"/>
                </a:cubicBezTo>
                <a:cubicBezTo>
                  <a:pt x="3985" y="3200"/>
                  <a:pt x="3976" y="3200"/>
                  <a:pt x="3967" y="3200"/>
                </a:cubicBezTo>
                <a:cubicBezTo>
                  <a:pt x="3929" y="3200"/>
                  <a:pt x="3907" y="3236"/>
                  <a:pt x="3926" y="3270"/>
                </a:cubicBezTo>
                <a:cubicBezTo>
                  <a:pt x="3931" y="3281"/>
                  <a:pt x="3939" y="3291"/>
                  <a:pt x="3941" y="3303"/>
                </a:cubicBezTo>
                <a:cubicBezTo>
                  <a:pt x="3943" y="3316"/>
                  <a:pt x="3941" y="3328"/>
                  <a:pt x="3924" y="3328"/>
                </a:cubicBezTo>
                <a:cubicBezTo>
                  <a:pt x="3888" y="3328"/>
                  <a:pt x="3867" y="3348"/>
                  <a:pt x="3853" y="3378"/>
                </a:cubicBezTo>
                <a:cubicBezTo>
                  <a:pt x="3839" y="3406"/>
                  <a:pt x="3829" y="3437"/>
                  <a:pt x="3816" y="3466"/>
                </a:cubicBezTo>
                <a:cubicBezTo>
                  <a:pt x="3801" y="3501"/>
                  <a:pt x="3784" y="3534"/>
                  <a:pt x="3742" y="3543"/>
                </a:cubicBezTo>
                <a:cubicBezTo>
                  <a:pt x="3732" y="3545"/>
                  <a:pt x="3732" y="3550"/>
                  <a:pt x="3736" y="3558"/>
                </a:cubicBezTo>
                <a:cubicBezTo>
                  <a:pt x="3743" y="3569"/>
                  <a:pt x="3749" y="3581"/>
                  <a:pt x="3755" y="3593"/>
                </a:cubicBezTo>
                <a:cubicBezTo>
                  <a:pt x="3759" y="3601"/>
                  <a:pt x="3760" y="3611"/>
                  <a:pt x="3757" y="3620"/>
                </a:cubicBezTo>
                <a:cubicBezTo>
                  <a:pt x="3748" y="3645"/>
                  <a:pt x="3735" y="3650"/>
                  <a:pt x="3713" y="3636"/>
                </a:cubicBezTo>
                <a:cubicBezTo>
                  <a:pt x="3700" y="3629"/>
                  <a:pt x="3691" y="3617"/>
                  <a:pt x="3681" y="3607"/>
                </a:cubicBezTo>
                <a:cubicBezTo>
                  <a:pt x="3662" y="3589"/>
                  <a:pt x="3642" y="3584"/>
                  <a:pt x="3617" y="3593"/>
                </a:cubicBezTo>
                <a:cubicBezTo>
                  <a:pt x="3578" y="3607"/>
                  <a:pt x="3552" y="3631"/>
                  <a:pt x="3543" y="3672"/>
                </a:cubicBezTo>
                <a:cubicBezTo>
                  <a:pt x="3541" y="3682"/>
                  <a:pt x="3541" y="3694"/>
                  <a:pt x="3527" y="3694"/>
                </a:cubicBezTo>
                <a:cubicBezTo>
                  <a:pt x="3514" y="3693"/>
                  <a:pt x="3510" y="3684"/>
                  <a:pt x="3507" y="3674"/>
                </a:cubicBezTo>
                <a:cubicBezTo>
                  <a:pt x="3503" y="3663"/>
                  <a:pt x="3501" y="3652"/>
                  <a:pt x="3497" y="3641"/>
                </a:cubicBezTo>
                <a:cubicBezTo>
                  <a:pt x="3492" y="3625"/>
                  <a:pt x="3481" y="3619"/>
                  <a:pt x="3463" y="3622"/>
                </a:cubicBezTo>
                <a:cubicBezTo>
                  <a:pt x="3431" y="3629"/>
                  <a:pt x="3403" y="3645"/>
                  <a:pt x="3374" y="3658"/>
                </a:cubicBezTo>
                <a:cubicBezTo>
                  <a:pt x="3346" y="3672"/>
                  <a:pt x="3318" y="3681"/>
                  <a:pt x="3287" y="3684"/>
                </a:cubicBezTo>
                <a:cubicBezTo>
                  <a:pt x="3267" y="3685"/>
                  <a:pt x="3256" y="3677"/>
                  <a:pt x="3248" y="3660"/>
                </a:cubicBezTo>
                <a:cubicBezTo>
                  <a:pt x="3232" y="3625"/>
                  <a:pt x="3209" y="3595"/>
                  <a:pt x="3180" y="3570"/>
                </a:cubicBezTo>
                <a:cubicBezTo>
                  <a:pt x="3143" y="3537"/>
                  <a:pt x="3102" y="3525"/>
                  <a:pt x="3054" y="3542"/>
                </a:cubicBezTo>
                <a:cubicBezTo>
                  <a:pt x="3041" y="3546"/>
                  <a:pt x="3040" y="3540"/>
                  <a:pt x="3042" y="3530"/>
                </a:cubicBezTo>
                <a:cubicBezTo>
                  <a:pt x="3046" y="3516"/>
                  <a:pt x="3058" y="3514"/>
                  <a:pt x="3070" y="3511"/>
                </a:cubicBezTo>
                <a:cubicBezTo>
                  <a:pt x="3091" y="3507"/>
                  <a:pt x="3093" y="3502"/>
                  <a:pt x="3077" y="3486"/>
                </a:cubicBezTo>
                <a:cubicBezTo>
                  <a:pt x="3041" y="3450"/>
                  <a:pt x="3000" y="3427"/>
                  <a:pt x="2947" y="3437"/>
                </a:cubicBezTo>
                <a:cubicBezTo>
                  <a:pt x="2935" y="3439"/>
                  <a:pt x="2932" y="3434"/>
                  <a:pt x="2929" y="3425"/>
                </a:cubicBezTo>
                <a:cubicBezTo>
                  <a:pt x="2920" y="3401"/>
                  <a:pt x="2901" y="3390"/>
                  <a:pt x="2876" y="3391"/>
                </a:cubicBezTo>
                <a:cubicBezTo>
                  <a:pt x="2856" y="3393"/>
                  <a:pt x="2843" y="3402"/>
                  <a:pt x="2839" y="3422"/>
                </a:cubicBezTo>
                <a:cubicBezTo>
                  <a:pt x="2837" y="3429"/>
                  <a:pt x="2836" y="3436"/>
                  <a:pt x="2834" y="3443"/>
                </a:cubicBezTo>
                <a:cubicBezTo>
                  <a:pt x="2827" y="3465"/>
                  <a:pt x="2815" y="3471"/>
                  <a:pt x="2793" y="3462"/>
                </a:cubicBezTo>
                <a:cubicBezTo>
                  <a:pt x="2783" y="3457"/>
                  <a:pt x="2773" y="3453"/>
                  <a:pt x="2763" y="3447"/>
                </a:cubicBezTo>
                <a:cubicBezTo>
                  <a:pt x="2737" y="3433"/>
                  <a:pt x="2712" y="3428"/>
                  <a:pt x="2685" y="3445"/>
                </a:cubicBezTo>
                <a:cubicBezTo>
                  <a:pt x="2678" y="3450"/>
                  <a:pt x="2672" y="3448"/>
                  <a:pt x="2666" y="3442"/>
                </a:cubicBezTo>
                <a:cubicBezTo>
                  <a:pt x="2625" y="3398"/>
                  <a:pt x="2581" y="3357"/>
                  <a:pt x="2544" y="3309"/>
                </a:cubicBezTo>
                <a:cubicBezTo>
                  <a:pt x="2521" y="3278"/>
                  <a:pt x="2502" y="3245"/>
                  <a:pt x="2490" y="3207"/>
                </a:cubicBezTo>
                <a:cubicBezTo>
                  <a:pt x="2487" y="3198"/>
                  <a:pt x="2485" y="3188"/>
                  <a:pt x="2494" y="3180"/>
                </a:cubicBezTo>
                <a:cubicBezTo>
                  <a:pt x="2522" y="3158"/>
                  <a:pt x="2507" y="3094"/>
                  <a:pt x="2475" y="3075"/>
                </a:cubicBezTo>
                <a:cubicBezTo>
                  <a:pt x="2470" y="3082"/>
                  <a:pt x="2472" y="3089"/>
                  <a:pt x="2472" y="3096"/>
                </a:cubicBezTo>
                <a:cubicBezTo>
                  <a:pt x="2472" y="3242"/>
                  <a:pt x="2470" y="3387"/>
                  <a:pt x="2473" y="3532"/>
                </a:cubicBezTo>
                <a:cubicBezTo>
                  <a:pt x="2475" y="3669"/>
                  <a:pt x="2473" y="3806"/>
                  <a:pt x="2477" y="3942"/>
                </a:cubicBezTo>
                <a:cubicBezTo>
                  <a:pt x="2481" y="4074"/>
                  <a:pt x="2480" y="4206"/>
                  <a:pt x="2487" y="4338"/>
                </a:cubicBezTo>
                <a:cubicBezTo>
                  <a:pt x="2489" y="4364"/>
                  <a:pt x="2490" y="4391"/>
                  <a:pt x="2485" y="4417"/>
                </a:cubicBezTo>
                <a:cubicBezTo>
                  <a:pt x="2482" y="4429"/>
                  <a:pt x="2480" y="4440"/>
                  <a:pt x="2474" y="4450"/>
                </a:cubicBezTo>
                <a:cubicBezTo>
                  <a:pt x="2470" y="4457"/>
                  <a:pt x="2466" y="4463"/>
                  <a:pt x="2456" y="4463"/>
                </a:cubicBezTo>
                <a:cubicBezTo>
                  <a:pt x="2447" y="4463"/>
                  <a:pt x="2442" y="4457"/>
                  <a:pt x="2438" y="4450"/>
                </a:cubicBezTo>
                <a:cubicBezTo>
                  <a:pt x="2429" y="4433"/>
                  <a:pt x="2427" y="4414"/>
                  <a:pt x="2426" y="4395"/>
                </a:cubicBezTo>
                <a:cubicBezTo>
                  <a:pt x="2422" y="4336"/>
                  <a:pt x="2426" y="4277"/>
                  <a:pt x="2427" y="4218"/>
                </a:cubicBezTo>
                <a:cubicBezTo>
                  <a:pt x="2431" y="4030"/>
                  <a:pt x="2430" y="3843"/>
                  <a:pt x="2430" y="3656"/>
                </a:cubicBezTo>
                <a:cubicBezTo>
                  <a:pt x="2431" y="3475"/>
                  <a:pt x="2430" y="3295"/>
                  <a:pt x="2431" y="3114"/>
                </a:cubicBezTo>
                <a:cubicBezTo>
                  <a:pt x="2431" y="3092"/>
                  <a:pt x="2422" y="3080"/>
                  <a:pt x="2403" y="3072"/>
                </a:cubicBezTo>
                <a:cubicBezTo>
                  <a:pt x="2378" y="3063"/>
                  <a:pt x="2355" y="3052"/>
                  <a:pt x="2333" y="3037"/>
                </a:cubicBezTo>
                <a:cubicBezTo>
                  <a:pt x="2322" y="3029"/>
                  <a:pt x="2318" y="3031"/>
                  <a:pt x="2316" y="3045"/>
                </a:cubicBezTo>
                <a:cubicBezTo>
                  <a:pt x="2311" y="3085"/>
                  <a:pt x="2306" y="3126"/>
                  <a:pt x="2301" y="3166"/>
                </a:cubicBezTo>
                <a:cubicBezTo>
                  <a:pt x="2299" y="3176"/>
                  <a:pt x="2301" y="3185"/>
                  <a:pt x="2307" y="3194"/>
                </a:cubicBezTo>
                <a:cubicBezTo>
                  <a:pt x="2331" y="3229"/>
                  <a:pt x="2318" y="3293"/>
                  <a:pt x="2282" y="3315"/>
                </a:cubicBezTo>
                <a:cubicBezTo>
                  <a:pt x="2276" y="3319"/>
                  <a:pt x="2269" y="3324"/>
                  <a:pt x="2262" y="3320"/>
                </a:cubicBezTo>
                <a:cubicBezTo>
                  <a:pt x="2255" y="3315"/>
                  <a:pt x="2258" y="3307"/>
                  <a:pt x="2259" y="3301"/>
                </a:cubicBezTo>
                <a:cubicBezTo>
                  <a:pt x="2265" y="3267"/>
                  <a:pt x="2273" y="3233"/>
                  <a:pt x="2286" y="3201"/>
                </a:cubicBezTo>
                <a:cubicBezTo>
                  <a:pt x="2288" y="3195"/>
                  <a:pt x="2292" y="3189"/>
                  <a:pt x="2288" y="3184"/>
                </a:cubicBezTo>
                <a:cubicBezTo>
                  <a:pt x="2275" y="3167"/>
                  <a:pt x="2280" y="3149"/>
                  <a:pt x="2284" y="3132"/>
                </a:cubicBezTo>
                <a:cubicBezTo>
                  <a:pt x="2290" y="3100"/>
                  <a:pt x="2295" y="3069"/>
                  <a:pt x="2301" y="3037"/>
                </a:cubicBezTo>
                <a:cubicBezTo>
                  <a:pt x="2304" y="3019"/>
                  <a:pt x="2285" y="2986"/>
                  <a:pt x="2269" y="2980"/>
                </a:cubicBezTo>
                <a:cubicBezTo>
                  <a:pt x="2262" y="2977"/>
                  <a:pt x="2260" y="2982"/>
                  <a:pt x="2260" y="2987"/>
                </a:cubicBezTo>
                <a:cubicBezTo>
                  <a:pt x="2257" y="3008"/>
                  <a:pt x="2251" y="3028"/>
                  <a:pt x="2250" y="3050"/>
                </a:cubicBezTo>
                <a:cubicBezTo>
                  <a:pt x="2249" y="3082"/>
                  <a:pt x="2251" y="3116"/>
                  <a:pt x="2238" y="3147"/>
                </a:cubicBezTo>
                <a:cubicBezTo>
                  <a:pt x="2232" y="3161"/>
                  <a:pt x="2224" y="3166"/>
                  <a:pt x="2213" y="3155"/>
                </a:cubicBezTo>
                <a:cubicBezTo>
                  <a:pt x="2203" y="3146"/>
                  <a:pt x="2201" y="3153"/>
                  <a:pt x="2197" y="3159"/>
                </a:cubicBezTo>
                <a:cubicBezTo>
                  <a:pt x="2169" y="3210"/>
                  <a:pt x="2125" y="3244"/>
                  <a:pt x="2075" y="3271"/>
                </a:cubicBezTo>
                <a:cubicBezTo>
                  <a:pt x="2062" y="3278"/>
                  <a:pt x="2049" y="3281"/>
                  <a:pt x="2035" y="3279"/>
                </a:cubicBezTo>
                <a:cubicBezTo>
                  <a:pt x="1966" y="3268"/>
                  <a:pt x="1901" y="3246"/>
                  <a:pt x="1845" y="3204"/>
                </a:cubicBezTo>
                <a:cubicBezTo>
                  <a:pt x="1738" y="3122"/>
                  <a:pt x="1734" y="2992"/>
                  <a:pt x="1813" y="2895"/>
                </a:cubicBezTo>
                <a:cubicBezTo>
                  <a:pt x="1843" y="2859"/>
                  <a:pt x="1882" y="2835"/>
                  <a:pt x="1922" y="2812"/>
                </a:cubicBezTo>
                <a:cubicBezTo>
                  <a:pt x="1934" y="2805"/>
                  <a:pt x="1936" y="2800"/>
                  <a:pt x="1930" y="2789"/>
                </a:cubicBezTo>
                <a:cubicBezTo>
                  <a:pt x="1919" y="2769"/>
                  <a:pt x="1903" y="2754"/>
                  <a:pt x="1893" y="2734"/>
                </a:cubicBezTo>
                <a:cubicBezTo>
                  <a:pt x="1888" y="2724"/>
                  <a:pt x="1880" y="2731"/>
                  <a:pt x="1874" y="2735"/>
                </a:cubicBezTo>
                <a:cubicBezTo>
                  <a:pt x="1870" y="2738"/>
                  <a:pt x="1865" y="2744"/>
                  <a:pt x="1860" y="2740"/>
                </a:cubicBezTo>
                <a:cubicBezTo>
                  <a:pt x="1854" y="2736"/>
                  <a:pt x="1858" y="2729"/>
                  <a:pt x="1859" y="2724"/>
                </a:cubicBezTo>
                <a:cubicBezTo>
                  <a:pt x="1860" y="2720"/>
                  <a:pt x="1861" y="2716"/>
                  <a:pt x="1862" y="2712"/>
                </a:cubicBezTo>
                <a:cubicBezTo>
                  <a:pt x="1863" y="2706"/>
                  <a:pt x="1863" y="2699"/>
                  <a:pt x="1856" y="2696"/>
                </a:cubicBezTo>
                <a:cubicBezTo>
                  <a:pt x="1848" y="2692"/>
                  <a:pt x="1847" y="2701"/>
                  <a:pt x="1843" y="2704"/>
                </a:cubicBezTo>
                <a:cubicBezTo>
                  <a:pt x="1843" y="2705"/>
                  <a:pt x="1842" y="2706"/>
                  <a:pt x="1842" y="2706"/>
                </a:cubicBezTo>
                <a:cubicBezTo>
                  <a:pt x="1833" y="2712"/>
                  <a:pt x="1827" y="2732"/>
                  <a:pt x="1815" y="2721"/>
                </a:cubicBezTo>
                <a:cubicBezTo>
                  <a:pt x="1806" y="2712"/>
                  <a:pt x="1821" y="2699"/>
                  <a:pt x="1829" y="2692"/>
                </a:cubicBezTo>
                <a:cubicBezTo>
                  <a:pt x="1842" y="2682"/>
                  <a:pt x="1844" y="2674"/>
                  <a:pt x="1834" y="2660"/>
                </a:cubicBezTo>
                <a:cubicBezTo>
                  <a:pt x="1829" y="2654"/>
                  <a:pt x="1827" y="2645"/>
                  <a:pt x="1827" y="2638"/>
                </a:cubicBezTo>
                <a:cubicBezTo>
                  <a:pt x="1825" y="2603"/>
                  <a:pt x="1805" y="2578"/>
                  <a:pt x="1786" y="2552"/>
                </a:cubicBezTo>
                <a:cubicBezTo>
                  <a:pt x="1774" y="2536"/>
                  <a:pt x="1761" y="2521"/>
                  <a:pt x="1754" y="2502"/>
                </a:cubicBezTo>
                <a:cubicBezTo>
                  <a:pt x="1750" y="2488"/>
                  <a:pt x="1738" y="2483"/>
                  <a:pt x="1725" y="2480"/>
                </a:cubicBezTo>
                <a:cubicBezTo>
                  <a:pt x="1719" y="2479"/>
                  <a:pt x="1712" y="2478"/>
                  <a:pt x="1706" y="2476"/>
                </a:cubicBezTo>
                <a:cubicBezTo>
                  <a:pt x="1695" y="2471"/>
                  <a:pt x="1687" y="2473"/>
                  <a:pt x="1682" y="2485"/>
                </a:cubicBezTo>
                <a:cubicBezTo>
                  <a:pt x="1675" y="2500"/>
                  <a:pt x="1663" y="2506"/>
                  <a:pt x="1646" y="2504"/>
                </a:cubicBezTo>
                <a:cubicBezTo>
                  <a:pt x="1630" y="2503"/>
                  <a:pt x="1620" y="2493"/>
                  <a:pt x="1613" y="2479"/>
                </a:cubicBezTo>
                <a:cubicBezTo>
                  <a:pt x="1608" y="2470"/>
                  <a:pt x="1609" y="2455"/>
                  <a:pt x="1599" y="2452"/>
                </a:cubicBezTo>
                <a:cubicBezTo>
                  <a:pt x="1590" y="2449"/>
                  <a:pt x="1584" y="2464"/>
                  <a:pt x="1575" y="2470"/>
                </a:cubicBezTo>
                <a:cubicBezTo>
                  <a:pt x="1548" y="2489"/>
                  <a:pt x="1519" y="2503"/>
                  <a:pt x="1484" y="2497"/>
                </a:cubicBezTo>
                <a:cubicBezTo>
                  <a:pt x="1472" y="2494"/>
                  <a:pt x="1463" y="2499"/>
                  <a:pt x="1453" y="2509"/>
                </a:cubicBezTo>
                <a:cubicBezTo>
                  <a:pt x="1430" y="2532"/>
                  <a:pt x="1415" y="2563"/>
                  <a:pt x="1383" y="2579"/>
                </a:cubicBezTo>
                <a:cubicBezTo>
                  <a:pt x="1368" y="2586"/>
                  <a:pt x="1362" y="2601"/>
                  <a:pt x="1367" y="2620"/>
                </a:cubicBezTo>
                <a:cubicBezTo>
                  <a:pt x="1371" y="2635"/>
                  <a:pt x="1358" y="2650"/>
                  <a:pt x="1358" y="2666"/>
                </a:cubicBezTo>
                <a:cubicBezTo>
                  <a:pt x="1358" y="2669"/>
                  <a:pt x="1353" y="2671"/>
                  <a:pt x="1350" y="2669"/>
                </a:cubicBezTo>
                <a:cubicBezTo>
                  <a:pt x="1336" y="2658"/>
                  <a:pt x="1314" y="2661"/>
                  <a:pt x="1305" y="2642"/>
                </a:cubicBezTo>
                <a:cubicBezTo>
                  <a:pt x="1301" y="2632"/>
                  <a:pt x="1291" y="2626"/>
                  <a:pt x="1280" y="2625"/>
                </a:cubicBezTo>
                <a:cubicBezTo>
                  <a:pt x="1247" y="2623"/>
                  <a:pt x="1225" y="2603"/>
                  <a:pt x="1202" y="2581"/>
                </a:cubicBezTo>
                <a:cubicBezTo>
                  <a:pt x="1165" y="2546"/>
                  <a:pt x="1126" y="2513"/>
                  <a:pt x="1088" y="2479"/>
                </a:cubicBezTo>
                <a:cubicBezTo>
                  <a:pt x="1087" y="2480"/>
                  <a:pt x="1086" y="2481"/>
                  <a:pt x="1084" y="2482"/>
                </a:cubicBezTo>
                <a:close/>
                <a:moveTo>
                  <a:pt x="4153" y="1928"/>
                </a:moveTo>
                <a:cubicBezTo>
                  <a:pt x="4141" y="1913"/>
                  <a:pt x="4134" y="1897"/>
                  <a:pt x="4127" y="1881"/>
                </a:cubicBezTo>
                <a:cubicBezTo>
                  <a:pt x="4116" y="1857"/>
                  <a:pt x="4099" y="1842"/>
                  <a:pt x="4072" y="1841"/>
                </a:cubicBezTo>
                <a:cubicBezTo>
                  <a:pt x="4059" y="1840"/>
                  <a:pt x="4047" y="1838"/>
                  <a:pt x="4036" y="1831"/>
                </a:cubicBezTo>
                <a:cubicBezTo>
                  <a:pt x="4027" y="1825"/>
                  <a:pt x="4019" y="1828"/>
                  <a:pt x="4014" y="1837"/>
                </a:cubicBezTo>
                <a:cubicBezTo>
                  <a:pt x="4006" y="1853"/>
                  <a:pt x="3998" y="1870"/>
                  <a:pt x="3996" y="1888"/>
                </a:cubicBezTo>
                <a:cubicBezTo>
                  <a:pt x="3994" y="1905"/>
                  <a:pt x="3999" y="1908"/>
                  <a:pt x="4015" y="1902"/>
                </a:cubicBezTo>
                <a:cubicBezTo>
                  <a:pt x="4030" y="1897"/>
                  <a:pt x="4044" y="1889"/>
                  <a:pt x="4059" y="1885"/>
                </a:cubicBezTo>
                <a:cubicBezTo>
                  <a:pt x="4074" y="1881"/>
                  <a:pt x="4091" y="1881"/>
                  <a:pt x="4100" y="1897"/>
                </a:cubicBezTo>
                <a:cubicBezTo>
                  <a:pt x="4112" y="1917"/>
                  <a:pt x="4131" y="1924"/>
                  <a:pt x="4153" y="1928"/>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noAutofit/>
          </a:bodyPr>
          <a:lstStyle/>
          <a:p>
            <a:endParaRPr lang="en-ID"/>
          </a:p>
        </p:txBody>
      </p:sp>
      <p:sp>
        <p:nvSpPr>
          <p:cNvPr id="117" name="Freeform 191">
            <a:extLst>
              <a:ext uri="{FF2B5EF4-FFF2-40B4-BE49-F238E27FC236}">
                <a16:creationId xmlns:a16="http://schemas.microsoft.com/office/drawing/2014/main" id="{12ED7252-B233-4245-ADE7-F42FE8B17EF9}"/>
              </a:ext>
            </a:extLst>
          </p:cNvPr>
          <p:cNvSpPr>
            <a:spLocks noEditPoints="1"/>
          </p:cNvSpPr>
          <p:nvPr/>
        </p:nvSpPr>
        <p:spPr bwMode="auto">
          <a:xfrm rot="18158472" flipH="1" flipV="1">
            <a:off x="9189540" y="595337"/>
            <a:ext cx="2375955" cy="2207796"/>
          </a:xfrm>
          <a:custGeom>
            <a:avLst/>
            <a:gdLst>
              <a:gd name="T0" fmla="*/ 1044 w 4780"/>
              <a:gd name="T1" fmla="*/ 3142 h 4463"/>
              <a:gd name="T2" fmla="*/ 1013 w 4780"/>
              <a:gd name="T3" fmla="*/ 3224 h 4463"/>
              <a:gd name="T4" fmla="*/ 973 w 4780"/>
              <a:gd name="T5" fmla="*/ 2548 h 4463"/>
              <a:gd name="T6" fmla="*/ 949 w 4780"/>
              <a:gd name="T7" fmla="*/ 2500 h 4463"/>
              <a:gd name="T8" fmla="*/ 825 w 4780"/>
              <a:gd name="T9" fmla="*/ 2141 h 4463"/>
              <a:gd name="T10" fmla="*/ 723 w 4780"/>
              <a:gd name="T11" fmla="*/ 1989 h 4463"/>
              <a:gd name="T12" fmla="*/ 695 w 4780"/>
              <a:gd name="T13" fmla="*/ 1977 h 4463"/>
              <a:gd name="T14" fmla="*/ 627 w 4780"/>
              <a:gd name="T15" fmla="*/ 1930 h 4463"/>
              <a:gd name="T16" fmla="*/ 737 w 4780"/>
              <a:gd name="T17" fmla="*/ 1790 h 4463"/>
              <a:gd name="T18" fmla="*/ 697 w 4780"/>
              <a:gd name="T19" fmla="*/ 1454 h 4463"/>
              <a:gd name="T20" fmla="*/ 186 w 4780"/>
              <a:gd name="T21" fmla="*/ 1016 h 4463"/>
              <a:gd name="T22" fmla="*/ 66 w 4780"/>
              <a:gd name="T23" fmla="*/ 470 h 4463"/>
              <a:gd name="T24" fmla="*/ 493 w 4780"/>
              <a:gd name="T25" fmla="*/ 447 h 4463"/>
              <a:gd name="T26" fmla="*/ 663 w 4780"/>
              <a:gd name="T27" fmla="*/ 676 h 4463"/>
              <a:gd name="T28" fmla="*/ 950 w 4780"/>
              <a:gd name="T29" fmla="*/ 652 h 4463"/>
              <a:gd name="T30" fmla="*/ 1191 w 4780"/>
              <a:gd name="T31" fmla="*/ 520 h 4463"/>
              <a:gd name="T32" fmla="*/ 1456 w 4780"/>
              <a:gd name="T33" fmla="*/ 432 h 4463"/>
              <a:gd name="T34" fmla="*/ 1505 w 4780"/>
              <a:gd name="T35" fmla="*/ 519 h 4463"/>
              <a:gd name="T36" fmla="*/ 1728 w 4780"/>
              <a:gd name="T37" fmla="*/ 72 h 4463"/>
              <a:gd name="T38" fmla="*/ 1953 w 4780"/>
              <a:gd name="T39" fmla="*/ 175 h 4463"/>
              <a:gd name="T40" fmla="*/ 2399 w 4780"/>
              <a:gd name="T41" fmla="*/ 176 h 4463"/>
              <a:gd name="T42" fmla="*/ 2481 w 4780"/>
              <a:gd name="T43" fmla="*/ 101 h 4463"/>
              <a:gd name="T44" fmla="*/ 2650 w 4780"/>
              <a:gd name="T45" fmla="*/ 201 h 4463"/>
              <a:gd name="T46" fmla="*/ 2837 w 4780"/>
              <a:gd name="T47" fmla="*/ 367 h 4463"/>
              <a:gd name="T48" fmla="*/ 3107 w 4780"/>
              <a:gd name="T49" fmla="*/ 252 h 4463"/>
              <a:gd name="T50" fmla="*/ 3395 w 4780"/>
              <a:gd name="T51" fmla="*/ 249 h 4463"/>
              <a:gd name="T52" fmla="*/ 3564 w 4780"/>
              <a:gd name="T53" fmla="*/ 151 h 4463"/>
              <a:gd name="T54" fmla="*/ 3773 w 4780"/>
              <a:gd name="T55" fmla="*/ 407 h 4463"/>
              <a:gd name="T56" fmla="*/ 3890 w 4780"/>
              <a:gd name="T57" fmla="*/ 507 h 4463"/>
              <a:gd name="T58" fmla="*/ 4113 w 4780"/>
              <a:gd name="T59" fmla="*/ 733 h 4463"/>
              <a:gd name="T60" fmla="*/ 4214 w 4780"/>
              <a:gd name="T61" fmla="*/ 845 h 4463"/>
              <a:gd name="T62" fmla="*/ 4129 w 4780"/>
              <a:gd name="T63" fmla="*/ 1066 h 4463"/>
              <a:gd name="T64" fmla="*/ 4202 w 4780"/>
              <a:gd name="T65" fmla="*/ 1356 h 4463"/>
              <a:gd name="T66" fmla="*/ 4311 w 4780"/>
              <a:gd name="T67" fmla="*/ 1473 h 4463"/>
              <a:gd name="T68" fmla="*/ 4602 w 4780"/>
              <a:gd name="T69" fmla="*/ 1455 h 4463"/>
              <a:gd name="T70" fmla="*/ 4288 w 4780"/>
              <a:gd name="T71" fmla="*/ 1865 h 4463"/>
              <a:gd name="T72" fmla="*/ 4526 w 4780"/>
              <a:gd name="T73" fmla="*/ 1962 h 4463"/>
              <a:gd name="T74" fmla="*/ 4249 w 4780"/>
              <a:gd name="T75" fmla="*/ 1951 h 4463"/>
              <a:gd name="T76" fmla="*/ 3932 w 4780"/>
              <a:gd name="T77" fmla="*/ 2055 h 4463"/>
              <a:gd name="T78" fmla="*/ 4078 w 4780"/>
              <a:gd name="T79" fmla="*/ 2142 h 4463"/>
              <a:gd name="T80" fmla="*/ 4108 w 4780"/>
              <a:gd name="T81" fmla="*/ 2445 h 4463"/>
              <a:gd name="T82" fmla="*/ 4268 w 4780"/>
              <a:gd name="T83" fmla="*/ 2579 h 4463"/>
              <a:gd name="T84" fmla="*/ 4170 w 4780"/>
              <a:gd name="T85" fmla="*/ 2803 h 4463"/>
              <a:gd name="T86" fmla="*/ 3990 w 4780"/>
              <a:gd name="T87" fmla="*/ 2954 h 4463"/>
              <a:gd name="T88" fmla="*/ 3993 w 4780"/>
              <a:gd name="T89" fmla="*/ 3198 h 4463"/>
              <a:gd name="T90" fmla="*/ 3736 w 4780"/>
              <a:gd name="T91" fmla="*/ 3558 h 4463"/>
              <a:gd name="T92" fmla="*/ 3507 w 4780"/>
              <a:gd name="T93" fmla="*/ 3674 h 4463"/>
              <a:gd name="T94" fmla="*/ 3042 w 4780"/>
              <a:gd name="T95" fmla="*/ 3530 h 4463"/>
              <a:gd name="T96" fmla="*/ 2793 w 4780"/>
              <a:gd name="T97" fmla="*/ 3462 h 4463"/>
              <a:gd name="T98" fmla="*/ 2472 w 4780"/>
              <a:gd name="T99" fmla="*/ 3096 h 4463"/>
              <a:gd name="T100" fmla="*/ 2426 w 4780"/>
              <a:gd name="T101" fmla="*/ 4395 h 4463"/>
              <a:gd name="T102" fmla="*/ 2307 w 4780"/>
              <a:gd name="T103" fmla="*/ 3194 h 4463"/>
              <a:gd name="T104" fmla="*/ 2269 w 4780"/>
              <a:gd name="T105" fmla="*/ 2980 h 4463"/>
              <a:gd name="T106" fmla="*/ 1845 w 4780"/>
              <a:gd name="T107" fmla="*/ 3204 h 4463"/>
              <a:gd name="T108" fmla="*/ 1862 w 4780"/>
              <a:gd name="T109" fmla="*/ 2712 h 4463"/>
              <a:gd name="T110" fmla="*/ 1786 w 4780"/>
              <a:gd name="T111" fmla="*/ 2552 h 4463"/>
              <a:gd name="T112" fmla="*/ 1575 w 4780"/>
              <a:gd name="T113" fmla="*/ 2470 h 4463"/>
              <a:gd name="T114" fmla="*/ 1280 w 4780"/>
              <a:gd name="T115" fmla="*/ 2625 h 4463"/>
              <a:gd name="T116" fmla="*/ 4014 w 4780"/>
              <a:gd name="T117" fmla="*/ 1837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80" h="4463">
                <a:moveTo>
                  <a:pt x="1084" y="2482"/>
                </a:moveTo>
                <a:cubicBezTo>
                  <a:pt x="1124" y="2510"/>
                  <a:pt x="1131" y="2558"/>
                  <a:pt x="1160" y="2593"/>
                </a:cubicBezTo>
                <a:cubicBezTo>
                  <a:pt x="1172" y="2607"/>
                  <a:pt x="1182" y="2624"/>
                  <a:pt x="1199" y="2633"/>
                </a:cubicBezTo>
                <a:cubicBezTo>
                  <a:pt x="1214" y="2641"/>
                  <a:pt x="1217" y="2649"/>
                  <a:pt x="1207" y="2663"/>
                </a:cubicBezTo>
                <a:cubicBezTo>
                  <a:pt x="1198" y="2675"/>
                  <a:pt x="1180" y="2679"/>
                  <a:pt x="1170" y="2669"/>
                </a:cubicBezTo>
                <a:cubicBezTo>
                  <a:pt x="1146" y="2645"/>
                  <a:pt x="1122" y="2621"/>
                  <a:pt x="1111" y="2585"/>
                </a:cubicBezTo>
                <a:cubicBezTo>
                  <a:pt x="1095" y="2531"/>
                  <a:pt x="1062" y="2483"/>
                  <a:pt x="1042" y="2429"/>
                </a:cubicBezTo>
                <a:cubicBezTo>
                  <a:pt x="1036" y="2667"/>
                  <a:pt x="1040" y="2904"/>
                  <a:pt x="1044" y="3142"/>
                </a:cubicBezTo>
                <a:cubicBezTo>
                  <a:pt x="1054" y="3141"/>
                  <a:pt x="1057" y="3135"/>
                  <a:pt x="1061" y="3131"/>
                </a:cubicBezTo>
                <a:cubicBezTo>
                  <a:pt x="1074" y="3121"/>
                  <a:pt x="1089" y="3113"/>
                  <a:pt x="1106" y="3110"/>
                </a:cubicBezTo>
                <a:cubicBezTo>
                  <a:pt x="1118" y="3107"/>
                  <a:pt x="1133" y="3104"/>
                  <a:pt x="1141" y="3116"/>
                </a:cubicBezTo>
                <a:cubicBezTo>
                  <a:pt x="1149" y="3129"/>
                  <a:pt x="1139" y="3142"/>
                  <a:pt x="1131" y="3152"/>
                </a:cubicBezTo>
                <a:cubicBezTo>
                  <a:pt x="1115" y="3173"/>
                  <a:pt x="1092" y="3185"/>
                  <a:pt x="1068" y="3197"/>
                </a:cubicBezTo>
                <a:cubicBezTo>
                  <a:pt x="1056" y="3203"/>
                  <a:pt x="1046" y="3210"/>
                  <a:pt x="1044" y="3226"/>
                </a:cubicBezTo>
                <a:cubicBezTo>
                  <a:pt x="1043" y="3234"/>
                  <a:pt x="1040" y="3244"/>
                  <a:pt x="1029" y="3244"/>
                </a:cubicBezTo>
                <a:cubicBezTo>
                  <a:pt x="1016" y="3244"/>
                  <a:pt x="1015" y="3233"/>
                  <a:pt x="1013" y="3224"/>
                </a:cubicBezTo>
                <a:cubicBezTo>
                  <a:pt x="1010" y="3214"/>
                  <a:pt x="1010" y="3203"/>
                  <a:pt x="1010" y="3192"/>
                </a:cubicBezTo>
                <a:cubicBezTo>
                  <a:pt x="1010" y="3068"/>
                  <a:pt x="1010" y="2944"/>
                  <a:pt x="1012" y="2820"/>
                </a:cubicBezTo>
                <a:cubicBezTo>
                  <a:pt x="1013" y="2760"/>
                  <a:pt x="1013" y="2699"/>
                  <a:pt x="1014" y="2638"/>
                </a:cubicBezTo>
                <a:cubicBezTo>
                  <a:pt x="1014" y="2625"/>
                  <a:pt x="1014" y="2616"/>
                  <a:pt x="996" y="2622"/>
                </a:cubicBezTo>
                <a:cubicBezTo>
                  <a:pt x="982" y="2627"/>
                  <a:pt x="967" y="2625"/>
                  <a:pt x="953" y="2620"/>
                </a:cubicBezTo>
                <a:cubicBezTo>
                  <a:pt x="936" y="2614"/>
                  <a:pt x="926" y="2602"/>
                  <a:pt x="928" y="2584"/>
                </a:cubicBezTo>
                <a:cubicBezTo>
                  <a:pt x="929" y="2567"/>
                  <a:pt x="938" y="2557"/>
                  <a:pt x="957" y="2558"/>
                </a:cubicBezTo>
                <a:cubicBezTo>
                  <a:pt x="964" y="2559"/>
                  <a:pt x="969" y="2553"/>
                  <a:pt x="973" y="2548"/>
                </a:cubicBezTo>
                <a:cubicBezTo>
                  <a:pt x="1000" y="2507"/>
                  <a:pt x="1024" y="2467"/>
                  <a:pt x="1009" y="2414"/>
                </a:cubicBezTo>
                <a:cubicBezTo>
                  <a:pt x="1004" y="2396"/>
                  <a:pt x="1015" y="2376"/>
                  <a:pt x="1014" y="2357"/>
                </a:cubicBezTo>
                <a:cubicBezTo>
                  <a:pt x="1012" y="2333"/>
                  <a:pt x="976" y="2313"/>
                  <a:pt x="956" y="2326"/>
                </a:cubicBezTo>
                <a:cubicBezTo>
                  <a:pt x="954" y="2327"/>
                  <a:pt x="951" y="2330"/>
                  <a:pt x="951" y="2332"/>
                </a:cubicBezTo>
                <a:cubicBezTo>
                  <a:pt x="948" y="2362"/>
                  <a:pt x="931" y="2394"/>
                  <a:pt x="959" y="2423"/>
                </a:cubicBezTo>
                <a:cubicBezTo>
                  <a:pt x="975" y="2440"/>
                  <a:pt x="980" y="2462"/>
                  <a:pt x="982" y="2485"/>
                </a:cubicBezTo>
                <a:cubicBezTo>
                  <a:pt x="982" y="2494"/>
                  <a:pt x="980" y="2503"/>
                  <a:pt x="972" y="2508"/>
                </a:cubicBezTo>
                <a:cubicBezTo>
                  <a:pt x="962" y="2513"/>
                  <a:pt x="956" y="2505"/>
                  <a:pt x="949" y="2500"/>
                </a:cubicBezTo>
                <a:cubicBezTo>
                  <a:pt x="945" y="2496"/>
                  <a:pt x="941" y="2491"/>
                  <a:pt x="939" y="2485"/>
                </a:cubicBezTo>
                <a:cubicBezTo>
                  <a:pt x="934" y="2464"/>
                  <a:pt x="917" y="2451"/>
                  <a:pt x="906" y="2435"/>
                </a:cubicBezTo>
                <a:cubicBezTo>
                  <a:pt x="888" y="2410"/>
                  <a:pt x="873" y="2383"/>
                  <a:pt x="867" y="2353"/>
                </a:cubicBezTo>
                <a:cubicBezTo>
                  <a:pt x="862" y="2329"/>
                  <a:pt x="852" y="2311"/>
                  <a:pt x="835" y="2296"/>
                </a:cubicBezTo>
                <a:cubicBezTo>
                  <a:pt x="827" y="2289"/>
                  <a:pt x="823" y="2281"/>
                  <a:pt x="825" y="2271"/>
                </a:cubicBezTo>
                <a:cubicBezTo>
                  <a:pt x="827" y="2260"/>
                  <a:pt x="837" y="2259"/>
                  <a:pt x="845" y="2258"/>
                </a:cubicBezTo>
                <a:cubicBezTo>
                  <a:pt x="855" y="2257"/>
                  <a:pt x="860" y="2251"/>
                  <a:pt x="863" y="2242"/>
                </a:cubicBezTo>
                <a:cubicBezTo>
                  <a:pt x="876" y="2194"/>
                  <a:pt x="866" y="2168"/>
                  <a:pt x="825" y="2141"/>
                </a:cubicBezTo>
                <a:cubicBezTo>
                  <a:pt x="823" y="2139"/>
                  <a:pt x="819" y="2136"/>
                  <a:pt x="817" y="2137"/>
                </a:cubicBezTo>
                <a:cubicBezTo>
                  <a:pt x="787" y="2143"/>
                  <a:pt x="759" y="2126"/>
                  <a:pt x="729" y="2132"/>
                </a:cubicBezTo>
                <a:cubicBezTo>
                  <a:pt x="716" y="2134"/>
                  <a:pt x="704" y="2130"/>
                  <a:pt x="700" y="2115"/>
                </a:cubicBezTo>
                <a:cubicBezTo>
                  <a:pt x="695" y="2100"/>
                  <a:pt x="708" y="2096"/>
                  <a:pt x="717" y="2090"/>
                </a:cubicBezTo>
                <a:cubicBezTo>
                  <a:pt x="723" y="2086"/>
                  <a:pt x="730" y="2082"/>
                  <a:pt x="736" y="2078"/>
                </a:cubicBezTo>
                <a:cubicBezTo>
                  <a:pt x="746" y="2071"/>
                  <a:pt x="750" y="2062"/>
                  <a:pt x="740" y="2051"/>
                </a:cubicBezTo>
                <a:cubicBezTo>
                  <a:pt x="727" y="2035"/>
                  <a:pt x="722" y="2019"/>
                  <a:pt x="733" y="2000"/>
                </a:cubicBezTo>
                <a:cubicBezTo>
                  <a:pt x="739" y="1989"/>
                  <a:pt x="732" y="1986"/>
                  <a:pt x="723" y="1989"/>
                </a:cubicBezTo>
                <a:cubicBezTo>
                  <a:pt x="700" y="1997"/>
                  <a:pt x="678" y="2004"/>
                  <a:pt x="658" y="2015"/>
                </a:cubicBezTo>
                <a:cubicBezTo>
                  <a:pt x="657" y="2016"/>
                  <a:pt x="657" y="2016"/>
                  <a:pt x="656" y="2017"/>
                </a:cubicBezTo>
                <a:cubicBezTo>
                  <a:pt x="649" y="2022"/>
                  <a:pt x="642" y="2026"/>
                  <a:pt x="632" y="2025"/>
                </a:cubicBezTo>
                <a:cubicBezTo>
                  <a:pt x="631" y="2025"/>
                  <a:pt x="629" y="2022"/>
                  <a:pt x="630" y="2021"/>
                </a:cubicBezTo>
                <a:cubicBezTo>
                  <a:pt x="634" y="2012"/>
                  <a:pt x="642" y="2009"/>
                  <a:pt x="650" y="2006"/>
                </a:cubicBezTo>
                <a:cubicBezTo>
                  <a:pt x="667" y="2000"/>
                  <a:pt x="683" y="1992"/>
                  <a:pt x="701" y="1987"/>
                </a:cubicBezTo>
                <a:cubicBezTo>
                  <a:pt x="708" y="1986"/>
                  <a:pt x="716" y="1982"/>
                  <a:pt x="722" y="1973"/>
                </a:cubicBezTo>
                <a:cubicBezTo>
                  <a:pt x="711" y="1969"/>
                  <a:pt x="703" y="1976"/>
                  <a:pt x="695" y="1977"/>
                </a:cubicBezTo>
                <a:cubicBezTo>
                  <a:pt x="692" y="1977"/>
                  <a:pt x="688" y="1977"/>
                  <a:pt x="686" y="1975"/>
                </a:cubicBezTo>
                <a:cubicBezTo>
                  <a:pt x="683" y="1972"/>
                  <a:pt x="685" y="1969"/>
                  <a:pt x="688" y="1967"/>
                </a:cubicBezTo>
                <a:cubicBezTo>
                  <a:pt x="694" y="1961"/>
                  <a:pt x="695" y="1954"/>
                  <a:pt x="690" y="1947"/>
                </a:cubicBezTo>
                <a:cubicBezTo>
                  <a:pt x="685" y="1939"/>
                  <a:pt x="677" y="1935"/>
                  <a:pt x="668" y="1937"/>
                </a:cubicBezTo>
                <a:cubicBezTo>
                  <a:pt x="655" y="1941"/>
                  <a:pt x="642" y="1945"/>
                  <a:pt x="630" y="1948"/>
                </a:cubicBezTo>
                <a:cubicBezTo>
                  <a:pt x="624" y="1950"/>
                  <a:pt x="619" y="1955"/>
                  <a:pt x="613" y="1950"/>
                </a:cubicBezTo>
                <a:cubicBezTo>
                  <a:pt x="610" y="1948"/>
                  <a:pt x="610" y="1944"/>
                  <a:pt x="611" y="1941"/>
                </a:cubicBezTo>
                <a:cubicBezTo>
                  <a:pt x="614" y="1934"/>
                  <a:pt x="620" y="1929"/>
                  <a:pt x="627" y="1930"/>
                </a:cubicBezTo>
                <a:cubicBezTo>
                  <a:pt x="643" y="1932"/>
                  <a:pt x="657" y="1927"/>
                  <a:pt x="670" y="1919"/>
                </a:cubicBezTo>
                <a:cubicBezTo>
                  <a:pt x="699" y="1901"/>
                  <a:pt x="701" y="1898"/>
                  <a:pt x="691" y="1865"/>
                </a:cubicBezTo>
                <a:cubicBezTo>
                  <a:pt x="689" y="1857"/>
                  <a:pt x="692" y="1855"/>
                  <a:pt x="699" y="1857"/>
                </a:cubicBezTo>
                <a:cubicBezTo>
                  <a:pt x="708" y="1859"/>
                  <a:pt x="713" y="1866"/>
                  <a:pt x="718" y="1873"/>
                </a:cubicBezTo>
                <a:cubicBezTo>
                  <a:pt x="732" y="1890"/>
                  <a:pt x="742" y="1889"/>
                  <a:pt x="754" y="1870"/>
                </a:cubicBezTo>
                <a:cubicBezTo>
                  <a:pt x="761" y="1858"/>
                  <a:pt x="765" y="1843"/>
                  <a:pt x="769" y="1829"/>
                </a:cubicBezTo>
                <a:cubicBezTo>
                  <a:pt x="771" y="1821"/>
                  <a:pt x="768" y="1815"/>
                  <a:pt x="762" y="1810"/>
                </a:cubicBezTo>
                <a:cubicBezTo>
                  <a:pt x="754" y="1803"/>
                  <a:pt x="746" y="1795"/>
                  <a:pt x="737" y="1790"/>
                </a:cubicBezTo>
                <a:cubicBezTo>
                  <a:pt x="716" y="1780"/>
                  <a:pt x="712" y="1765"/>
                  <a:pt x="718" y="1743"/>
                </a:cubicBezTo>
                <a:cubicBezTo>
                  <a:pt x="724" y="1722"/>
                  <a:pt x="728" y="1700"/>
                  <a:pt x="732" y="1678"/>
                </a:cubicBezTo>
                <a:cubicBezTo>
                  <a:pt x="741" y="1637"/>
                  <a:pt x="724" y="1608"/>
                  <a:pt x="682" y="1598"/>
                </a:cubicBezTo>
                <a:cubicBezTo>
                  <a:pt x="660" y="1593"/>
                  <a:pt x="641" y="1584"/>
                  <a:pt x="639" y="1558"/>
                </a:cubicBezTo>
                <a:cubicBezTo>
                  <a:pt x="639" y="1545"/>
                  <a:pt x="616" y="1548"/>
                  <a:pt x="622" y="1535"/>
                </a:cubicBezTo>
                <a:cubicBezTo>
                  <a:pt x="627" y="1525"/>
                  <a:pt x="639" y="1542"/>
                  <a:pt x="649" y="1535"/>
                </a:cubicBezTo>
                <a:cubicBezTo>
                  <a:pt x="670" y="1521"/>
                  <a:pt x="694" y="1511"/>
                  <a:pt x="706" y="1487"/>
                </a:cubicBezTo>
                <a:cubicBezTo>
                  <a:pt x="713" y="1473"/>
                  <a:pt x="712" y="1462"/>
                  <a:pt x="697" y="1454"/>
                </a:cubicBezTo>
                <a:cubicBezTo>
                  <a:pt x="659" y="1434"/>
                  <a:pt x="621" y="1415"/>
                  <a:pt x="581" y="1399"/>
                </a:cubicBezTo>
                <a:cubicBezTo>
                  <a:pt x="572" y="1396"/>
                  <a:pt x="564" y="1392"/>
                  <a:pt x="560" y="1383"/>
                </a:cubicBezTo>
                <a:cubicBezTo>
                  <a:pt x="523" y="1305"/>
                  <a:pt x="485" y="1228"/>
                  <a:pt x="470" y="1142"/>
                </a:cubicBezTo>
                <a:cubicBezTo>
                  <a:pt x="466" y="1116"/>
                  <a:pt x="466" y="1090"/>
                  <a:pt x="467" y="1064"/>
                </a:cubicBezTo>
                <a:cubicBezTo>
                  <a:pt x="467" y="1054"/>
                  <a:pt x="462" y="1048"/>
                  <a:pt x="455" y="1041"/>
                </a:cubicBezTo>
                <a:cubicBezTo>
                  <a:pt x="431" y="1020"/>
                  <a:pt x="409" y="1012"/>
                  <a:pt x="377" y="1030"/>
                </a:cubicBezTo>
                <a:cubicBezTo>
                  <a:pt x="354" y="1043"/>
                  <a:pt x="325" y="1035"/>
                  <a:pt x="299" y="1030"/>
                </a:cubicBezTo>
                <a:cubicBezTo>
                  <a:pt x="261" y="1023"/>
                  <a:pt x="224" y="1014"/>
                  <a:pt x="186" y="1016"/>
                </a:cubicBezTo>
                <a:cubicBezTo>
                  <a:pt x="177" y="1017"/>
                  <a:pt x="170" y="1012"/>
                  <a:pt x="165" y="1006"/>
                </a:cubicBezTo>
                <a:cubicBezTo>
                  <a:pt x="158" y="997"/>
                  <a:pt x="152" y="988"/>
                  <a:pt x="146" y="978"/>
                </a:cubicBezTo>
                <a:cubicBezTo>
                  <a:pt x="132" y="955"/>
                  <a:pt x="114" y="939"/>
                  <a:pt x="85" y="939"/>
                </a:cubicBezTo>
                <a:cubicBezTo>
                  <a:pt x="76" y="939"/>
                  <a:pt x="70" y="935"/>
                  <a:pt x="67" y="926"/>
                </a:cubicBezTo>
                <a:cubicBezTo>
                  <a:pt x="41" y="847"/>
                  <a:pt x="3" y="771"/>
                  <a:pt x="1" y="685"/>
                </a:cubicBezTo>
                <a:cubicBezTo>
                  <a:pt x="0" y="634"/>
                  <a:pt x="3" y="584"/>
                  <a:pt x="40" y="544"/>
                </a:cubicBezTo>
                <a:cubicBezTo>
                  <a:pt x="53" y="530"/>
                  <a:pt x="59" y="513"/>
                  <a:pt x="53" y="494"/>
                </a:cubicBezTo>
                <a:cubicBezTo>
                  <a:pt x="50" y="481"/>
                  <a:pt x="57" y="476"/>
                  <a:pt x="66" y="470"/>
                </a:cubicBezTo>
                <a:cubicBezTo>
                  <a:pt x="97" y="449"/>
                  <a:pt x="131" y="434"/>
                  <a:pt x="165" y="418"/>
                </a:cubicBezTo>
                <a:cubicBezTo>
                  <a:pt x="212" y="396"/>
                  <a:pt x="255" y="369"/>
                  <a:pt x="285" y="326"/>
                </a:cubicBezTo>
                <a:cubicBezTo>
                  <a:pt x="294" y="313"/>
                  <a:pt x="302" y="315"/>
                  <a:pt x="311" y="325"/>
                </a:cubicBezTo>
                <a:cubicBezTo>
                  <a:pt x="320" y="333"/>
                  <a:pt x="323" y="344"/>
                  <a:pt x="324" y="355"/>
                </a:cubicBezTo>
                <a:cubicBezTo>
                  <a:pt x="324" y="363"/>
                  <a:pt x="324" y="371"/>
                  <a:pt x="328" y="379"/>
                </a:cubicBezTo>
                <a:cubicBezTo>
                  <a:pt x="332" y="387"/>
                  <a:pt x="336" y="393"/>
                  <a:pt x="346" y="385"/>
                </a:cubicBezTo>
                <a:cubicBezTo>
                  <a:pt x="368" y="367"/>
                  <a:pt x="391" y="373"/>
                  <a:pt x="413" y="385"/>
                </a:cubicBezTo>
                <a:cubicBezTo>
                  <a:pt x="443" y="402"/>
                  <a:pt x="468" y="424"/>
                  <a:pt x="493" y="447"/>
                </a:cubicBezTo>
                <a:cubicBezTo>
                  <a:pt x="506" y="460"/>
                  <a:pt x="517" y="460"/>
                  <a:pt x="529" y="447"/>
                </a:cubicBezTo>
                <a:cubicBezTo>
                  <a:pt x="538" y="437"/>
                  <a:pt x="548" y="426"/>
                  <a:pt x="563" y="425"/>
                </a:cubicBezTo>
                <a:cubicBezTo>
                  <a:pt x="577" y="424"/>
                  <a:pt x="585" y="428"/>
                  <a:pt x="582" y="445"/>
                </a:cubicBezTo>
                <a:cubicBezTo>
                  <a:pt x="576" y="469"/>
                  <a:pt x="573" y="493"/>
                  <a:pt x="580" y="518"/>
                </a:cubicBezTo>
                <a:cubicBezTo>
                  <a:pt x="582" y="526"/>
                  <a:pt x="585" y="531"/>
                  <a:pt x="595" y="533"/>
                </a:cubicBezTo>
                <a:cubicBezTo>
                  <a:pt x="641" y="544"/>
                  <a:pt x="658" y="584"/>
                  <a:pt x="634" y="624"/>
                </a:cubicBezTo>
                <a:cubicBezTo>
                  <a:pt x="629" y="634"/>
                  <a:pt x="629" y="641"/>
                  <a:pt x="636" y="649"/>
                </a:cubicBezTo>
                <a:cubicBezTo>
                  <a:pt x="645" y="658"/>
                  <a:pt x="654" y="668"/>
                  <a:pt x="663" y="676"/>
                </a:cubicBezTo>
                <a:cubicBezTo>
                  <a:pt x="681" y="693"/>
                  <a:pt x="692" y="694"/>
                  <a:pt x="711" y="677"/>
                </a:cubicBezTo>
                <a:cubicBezTo>
                  <a:pt x="726" y="663"/>
                  <a:pt x="739" y="648"/>
                  <a:pt x="752" y="633"/>
                </a:cubicBezTo>
                <a:cubicBezTo>
                  <a:pt x="765" y="618"/>
                  <a:pt x="782" y="607"/>
                  <a:pt x="801" y="603"/>
                </a:cubicBezTo>
                <a:cubicBezTo>
                  <a:pt x="824" y="598"/>
                  <a:pt x="844" y="605"/>
                  <a:pt x="859" y="625"/>
                </a:cubicBezTo>
                <a:cubicBezTo>
                  <a:pt x="876" y="648"/>
                  <a:pt x="894" y="670"/>
                  <a:pt x="914" y="690"/>
                </a:cubicBezTo>
                <a:cubicBezTo>
                  <a:pt x="917" y="693"/>
                  <a:pt x="920" y="695"/>
                  <a:pt x="925" y="698"/>
                </a:cubicBezTo>
                <a:cubicBezTo>
                  <a:pt x="926" y="691"/>
                  <a:pt x="926" y="687"/>
                  <a:pt x="926" y="682"/>
                </a:cubicBezTo>
                <a:cubicBezTo>
                  <a:pt x="929" y="668"/>
                  <a:pt x="935" y="657"/>
                  <a:pt x="950" y="652"/>
                </a:cubicBezTo>
                <a:cubicBezTo>
                  <a:pt x="964" y="648"/>
                  <a:pt x="972" y="660"/>
                  <a:pt x="978" y="670"/>
                </a:cubicBezTo>
                <a:cubicBezTo>
                  <a:pt x="990" y="687"/>
                  <a:pt x="1001" y="704"/>
                  <a:pt x="1012" y="722"/>
                </a:cubicBezTo>
                <a:cubicBezTo>
                  <a:pt x="1017" y="730"/>
                  <a:pt x="1022" y="734"/>
                  <a:pt x="1031" y="727"/>
                </a:cubicBezTo>
                <a:cubicBezTo>
                  <a:pt x="1039" y="722"/>
                  <a:pt x="1048" y="721"/>
                  <a:pt x="1056" y="723"/>
                </a:cubicBezTo>
                <a:cubicBezTo>
                  <a:pt x="1073" y="729"/>
                  <a:pt x="1084" y="720"/>
                  <a:pt x="1094" y="709"/>
                </a:cubicBezTo>
                <a:cubicBezTo>
                  <a:pt x="1121" y="678"/>
                  <a:pt x="1147" y="647"/>
                  <a:pt x="1174" y="617"/>
                </a:cubicBezTo>
                <a:cubicBezTo>
                  <a:pt x="1181" y="610"/>
                  <a:pt x="1181" y="603"/>
                  <a:pt x="1178" y="595"/>
                </a:cubicBezTo>
                <a:cubicBezTo>
                  <a:pt x="1167" y="567"/>
                  <a:pt x="1168" y="543"/>
                  <a:pt x="1191" y="520"/>
                </a:cubicBezTo>
                <a:cubicBezTo>
                  <a:pt x="1206" y="505"/>
                  <a:pt x="1208" y="483"/>
                  <a:pt x="1210" y="462"/>
                </a:cubicBezTo>
                <a:cubicBezTo>
                  <a:pt x="1211" y="456"/>
                  <a:pt x="1209" y="449"/>
                  <a:pt x="1216" y="443"/>
                </a:cubicBezTo>
                <a:cubicBezTo>
                  <a:pt x="1224" y="448"/>
                  <a:pt x="1224" y="456"/>
                  <a:pt x="1226" y="463"/>
                </a:cubicBezTo>
                <a:cubicBezTo>
                  <a:pt x="1238" y="496"/>
                  <a:pt x="1247" y="530"/>
                  <a:pt x="1264" y="560"/>
                </a:cubicBezTo>
                <a:cubicBezTo>
                  <a:pt x="1286" y="599"/>
                  <a:pt x="1311" y="612"/>
                  <a:pt x="1355" y="604"/>
                </a:cubicBezTo>
                <a:cubicBezTo>
                  <a:pt x="1376" y="601"/>
                  <a:pt x="1397" y="596"/>
                  <a:pt x="1416" y="586"/>
                </a:cubicBezTo>
                <a:cubicBezTo>
                  <a:pt x="1434" y="577"/>
                  <a:pt x="1443" y="564"/>
                  <a:pt x="1439" y="544"/>
                </a:cubicBezTo>
                <a:cubicBezTo>
                  <a:pt x="1429" y="504"/>
                  <a:pt x="1439" y="468"/>
                  <a:pt x="1456" y="432"/>
                </a:cubicBezTo>
                <a:cubicBezTo>
                  <a:pt x="1460" y="424"/>
                  <a:pt x="1463" y="416"/>
                  <a:pt x="1462" y="407"/>
                </a:cubicBezTo>
                <a:cubicBezTo>
                  <a:pt x="1450" y="298"/>
                  <a:pt x="1463" y="187"/>
                  <a:pt x="1448" y="78"/>
                </a:cubicBezTo>
                <a:cubicBezTo>
                  <a:pt x="1447" y="74"/>
                  <a:pt x="1445" y="67"/>
                  <a:pt x="1451" y="66"/>
                </a:cubicBezTo>
                <a:cubicBezTo>
                  <a:pt x="1458" y="64"/>
                  <a:pt x="1460" y="71"/>
                  <a:pt x="1462" y="76"/>
                </a:cubicBezTo>
                <a:cubicBezTo>
                  <a:pt x="1473" y="107"/>
                  <a:pt x="1474" y="140"/>
                  <a:pt x="1475" y="172"/>
                </a:cubicBezTo>
                <a:cubicBezTo>
                  <a:pt x="1478" y="231"/>
                  <a:pt x="1478" y="290"/>
                  <a:pt x="1480" y="348"/>
                </a:cubicBezTo>
                <a:cubicBezTo>
                  <a:pt x="1481" y="382"/>
                  <a:pt x="1480" y="415"/>
                  <a:pt x="1500" y="446"/>
                </a:cubicBezTo>
                <a:cubicBezTo>
                  <a:pt x="1513" y="468"/>
                  <a:pt x="1510" y="494"/>
                  <a:pt x="1505" y="519"/>
                </a:cubicBezTo>
                <a:cubicBezTo>
                  <a:pt x="1503" y="534"/>
                  <a:pt x="1500" y="550"/>
                  <a:pt x="1508" y="566"/>
                </a:cubicBezTo>
                <a:cubicBezTo>
                  <a:pt x="1518" y="585"/>
                  <a:pt x="1532" y="586"/>
                  <a:pt x="1545" y="570"/>
                </a:cubicBezTo>
                <a:cubicBezTo>
                  <a:pt x="1561" y="550"/>
                  <a:pt x="1572" y="528"/>
                  <a:pt x="1571" y="502"/>
                </a:cubicBezTo>
                <a:cubicBezTo>
                  <a:pt x="1570" y="480"/>
                  <a:pt x="1579" y="471"/>
                  <a:pt x="1600" y="465"/>
                </a:cubicBezTo>
                <a:cubicBezTo>
                  <a:pt x="1635" y="453"/>
                  <a:pt x="1667" y="434"/>
                  <a:pt x="1676" y="393"/>
                </a:cubicBezTo>
                <a:cubicBezTo>
                  <a:pt x="1681" y="371"/>
                  <a:pt x="1676" y="351"/>
                  <a:pt x="1671" y="330"/>
                </a:cubicBezTo>
                <a:cubicBezTo>
                  <a:pt x="1662" y="289"/>
                  <a:pt x="1648" y="249"/>
                  <a:pt x="1644" y="207"/>
                </a:cubicBezTo>
                <a:cubicBezTo>
                  <a:pt x="1637" y="142"/>
                  <a:pt x="1666" y="94"/>
                  <a:pt x="1728" y="72"/>
                </a:cubicBezTo>
                <a:cubicBezTo>
                  <a:pt x="1739" y="68"/>
                  <a:pt x="1750" y="64"/>
                  <a:pt x="1762" y="59"/>
                </a:cubicBezTo>
                <a:cubicBezTo>
                  <a:pt x="1755" y="54"/>
                  <a:pt x="1749" y="51"/>
                  <a:pt x="1745" y="46"/>
                </a:cubicBezTo>
                <a:cubicBezTo>
                  <a:pt x="1736" y="38"/>
                  <a:pt x="1735" y="28"/>
                  <a:pt x="1741" y="17"/>
                </a:cubicBezTo>
                <a:cubicBezTo>
                  <a:pt x="1748" y="6"/>
                  <a:pt x="1756" y="0"/>
                  <a:pt x="1769" y="3"/>
                </a:cubicBezTo>
                <a:cubicBezTo>
                  <a:pt x="1785" y="7"/>
                  <a:pt x="1797" y="16"/>
                  <a:pt x="1798" y="32"/>
                </a:cubicBezTo>
                <a:cubicBezTo>
                  <a:pt x="1799" y="51"/>
                  <a:pt x="1809" y="58"/>
                  <a:pt x="1824" y="65"/>
                </a:cubicBezTo>
                <a:cubicBezTo>
                  <a:pt x="1869" y="85"/>
                  <a:pt x="1904" y="118"/>
                  <a:pt x="1926" y="162"/>
                </a:cubicBezTo>
                <a:cubicBezTo>
                  <a:pt x="1933" y="174"/>
                  <a:pt x="1940" y="178"/>
                  <a:pt x="1953" y="175"/>
                </a:cubicBezTo>
                <a:cubicBezTo>
                  <a:pt x="1990" y="164"/>
                  <a:pt x="2027" y="172"/>
                  <a:pt x="2064" y="179"/>
                </a:cubicBezTo>
                <a:cubicBezTo>
                  <a:pt x="2088" y="184"/>
                  <a:pt x="2111" y="187"/>
                  <a:pt x="2135" y="189"/>
                </a:cubicBezTo>
                <a:cubicBezTo>
                  <a:pt x="2187" y="194"/>
                  <a:pt x="2223" y="171"/>
                  <a:pt x="2245" y="121"/>
                </a:cubicBezTo>
                <a:cubicBezTo>
                  <a:pt x="2256" y="96"/>
                  <a:pt x="2267" y="94"/>
                  <a:pt x="2288" y="111"/>
                </a:cubicBezTo>
                <a:cubicBezTo>
                  <a:pt x="2305" y="124"/>
                  <a:pt x="2308" y="143"/>
                  <a:pt x="2311" y="162"/>
                </a:cubicBezTo>
                <a:cubicBezTo>
                  <a:pt x="2317" y="195"/>
                  <a:pt x="2328" y="204"/>
                  <a:pt x="2361" y="202"/>
                </a:cubicBezTo>
                <a:cubicBezTo>
                  <a:pt x="2370" y="202"/>
                  <a:pt x="2376" y="201"/>
                  <a:pt x="2379" y="190"/>
                </a:cubicBezTo>
                <a:cubicBezTo>
                  <a:pt x="2382" y="181"/>
                  <a:pt x="2391" y="179"/>
                  <a:pt x="2399" y="176"/>
                </a:cubicBezTo>
                <a:cubicBezTo>
                  <a:pt x="2407" y="173"/>
                  <a:pt x="2410" y="175"/>
                  <a:pt x="2411" y="183"/>
                </a:cubicBezTo>
                <a:cubicBezTo>
                  <a:pt x="2412" y="189"/>
                  <a:pt x="2408" y="198"/>
                  <a:pt x="2417" y="198"/>
                </a:cubicBezTo>
                <a:cubicBezTo>
                  <a:pt x="2425" y="198"/>
                  <a:pt x="2428" y="189"/>
                  <a:pt x="2430" y="182"/>
                </a:cubicBezTo>
                <a:cubicBezTo>
                  <a:pt x="2431" y="175"/>
                  <a:pt x="2432" y="169"/>
                  <a:pt x="2422" y="164"/>
                </a:cubicBezTo>
                <a:cubicBezTo>
                  <a:pt x="2384" y="144"/>
                  <a:pt x="2359" y="113"/>
                  <a:pt x="2352" y="69"/>
                </a:cubicBezTo>
                <a:cubicBezTo>
                  <a:pt x="2349" y="54"/>
                  <a:pt x="2362" y="49"/>
                  <a:pt x="2371" y="42"/>
                </a:cubicBezTo>
                <a:cubicBezTo>
                  <a:pt x="2380" y="36"/>
                  <a:pt x="2389" y="41"/>
                  <a:pt x="2394" y="48"/>
                </a:cubicBezTo>
                <a:cubicBezTo>
                  <a:pt x="2417" y="76"/>
                  <a:pt x="2442" y="98"/>
                  <a:pt x="2481" y="101"/>
                </a:cubicBezTo>
                <a:cubicBezTo>
                  <a:pt x="2502" y="102"/>
                  <a:pt x="2510" y="116"/>
                  <a:pt x="2506" y="140"/>
                </a:cubicBezTo>
                <a:cubicBezTo>
                  <a:pt x="2499" y="173"/>
                  <a:pt x="2503" y="207"/>
                  <a:pt x="2517" y="238"/>
                </a:cubicBezTo>
                <a:cubicBezTo>
                  <a:pt x="2526" y="257"/>
                  <a:pt x="2529" y="256"/>
                  <a:pt x="2543" y="242"/>
                </a:cubicBezTo>
                <a:cubicBezTo>
                  <a:pt x="2557" y="228"/>
                  <a:pt x="2557" y="218"/>
                  <a:pt x="2543" y="204"/>
                </a:cubicBezTo>
                <a:cubicBezTo>
                  <a:pt x="2529" y="188"/>
                  <a:pt x="2530" y="168"/>
                  <a:pt x="2543" y="151"/>
                </a:cubicBezTo>
                <a:cubicBezTo>
                  <a:pt x="2560" y="128"/>
                  <a:pt x="2580" y="129"/>
                  <a:pt x="2593" y="154"/>
                </a:cubicBezTo>
                <a:cubicBezTo>
                  <a:pt x="2600" y="167"/>
                  <a:pt x="2603" y="182"/>
                  <a:pt x="2624" y="184"/>
                </a:cubicBezTo>
                <a:cubicBezTo>
                  <a:pt x="2633" y="184"/>
                  <a:pt x="2642" y="194"/>
                  <a:pt x="2650" y="201"/>
                </a:cubicBezTo>
                <a:cubicBezTo>
                  <a:pt x="2670" y="219"/>
                  <a:pt x="2692" y="233"/>
                  <a:pt x="2720" y="235"/>
                </a:cubicBezTo>
                <a:cubicBezTo>
                  <a:pt x="2736" y="237"/>
                  <a:pt x="2736" y="249"/>
                  <a:pt x="2734" y="261"/>
                </a:cubicBezTo>
                <a:cubicBezTo>
                  <a:pt x="2731" y="285"/>
                  <a:pt x="2721" y="306"/>
                  <a:pt x="2712" y="327"/>
                </a:cubicBezTo>
                <a:cubicBezTo>
                  <a:pt x="2707" y="340"/>
                  <a:pt x="2706" y="350"/>
                  <a:pt x="2718" y="359"/>
                </a:cubicBezTo>
                <a:cubicBezTo>
                  <a:pt x="2729" y="368"/>
                  <a:pt x="2733" y="381"/>
                  <a:pt x="2741" y="392"/>
                </a:cubicBezTo>
                <a:cubicBezTo>
                  <a:pt x="2753" y="410"/>
                  <a:pt x="2765" y="410"/>
                  <a:pt x="2778" y="392"/>
                </a:cubicBezTo>
                <a:cubicBezTo>
                  <a:pt x="2782" y="386"/>
                  <a:pt x="2785" y="378"/>
                  <a:pt x="2790" y="371"/>
                </a:cubicBezTo>
                <a:cubicBezTo>
                  <a:pt x="2802" y="352"/>
                  <a:pt x="2821" y="351"/>
                  <a:pt x="2837" y="367"/>
                </a:cubicBezTo>
                <a:cubicBezTo>
                  <a:pt x="2863" y="392"/>
                  <a:pt x="2879" y="396"/>
                  <a:pt x="2911" y="382"/>
                </a:cubicBezTo>
                <a:cubicBezTo>
                  <a:pt x="2936" y="371"/>
                  <a:pt x="2948" y="350"/>
                  <a:pt x="2947" y="318"/>
                </a:cubicBezTo>
                <a:cubicBezTo>
                  <a:pt x="2946" y="301"/>
                  <a:pt x="2945" y="286"/>
                  <a:pt x="2967" y="281"/>
                </a:cubicBezTo>
                <a:cubicBezTo>
                  <a:pt x="2986" y="277"/>
                  <a:pt x="3000" y="285"/>
                  <a:pt x="3009" y="307"/>
                </a:cubicBezTo>
                <a:cubicBezTo>
                  <a:pt x="3013" y="317"/>
                  <a:pt x="3019" y="322"/>
                  <a:pt x="3030" y="323"/>
                </a:cubicBezTo>
                <a:cubicBezTo>
                  <a:pt x="3041" y="323"/>
                  <a:pt x="3049" y="319"/>
                  <a:pt x="3054" y="309"/>
                </a:cubicBezTo>
                <a:cubicBezTo>
                  <a:pt x="3061" y="296"/>
                  <a:pt x="3063" y="281"/>
                  <a:pt x="3066" y="267"/>
                </a:cubicBezTo>
                <a:cubicBezTo>
                  <a:pt x="3071" y="241"/>
                  <a:pt x="3086" y="235"/>
                  <a:pt x="3107" y="252"/>
                </a:cubicBezTo>
                <a:cubicBezTo>
                  <a:pt x="3112" y="257"/>
                  <a:pt x="3116" y="262"/>
                  <a:pt x="3120" y="267"/>
                </a:cubicBezTo>
                <a:cubicBezTo>
                  <a:pt x="3144" y="295"/>
                  <a:pt x="3168" y="296"/>
                  <a:pt x="3195" y="270"/>
                </a:cubicBezTo>
                <a:cubicBezTo>
                  <a:pt x="3213" y="253"/>
                  <a:pt x="3223" y="232"/>
                  <a:pt x="3233" y="210"/>
                </a:cubicBezTo>
                <a:cubicBezTo>
                  <a:pt x="3243" y="190"/>
                  <a:pt x="3250" y="189"/>
                  <a:pt x="3264" y="206"/>
                </a:cubicBezTo>
                <a:cubicBezTo>
                  <a:pt x="3275" y="218"/>
                  <a:pt x="3283" y="233"/>
                  <a:pt x="3279" y="250"/>
                </a:cubicBezTo>
                <a:cubicBezTo>
                  <a:pt x="3274" y="272"/>
                  <a:pt x="3288" y="279"/>
                  <a:pt x="3303" y="287"/>
                </a:cubicBezTo>
                <a:cubicBezTo>
                  <a:pt x="3320" y="294"/>
                  <a:pt x="3335" y="289"/>
                  <a:pt x="3346" y="275"/>
                </a:cubicBezTo>
                <a:cubicBezTo>
                  <a:pt x="3359" y="259"/>
                  <a:pt x="3372" y="247"/>
                  <a:pt x="3395" y="249"/>
                </a:cubicBezTo>
                <a:cubicBezTo>
                  <a:pt x="3404" y="250"/>
                  <a:pt x="3412" y="254"/>
                  <a:pt x="3421" y="259"/>
                </a:cubicBezTo>
                <a:cubicBezTo>
                  <a:pt x="3440" y="270"/>
                  <a:pt x="3452" y="268"/>
                  <a:pt x="3464" y="248"/>
                </a:cubicBezTo>
                <a:cubicBezTo>
                  <a:pt x="3484" y="216"/>
                  <a:pt x="3491" y="179"/>
                  <a:pt x="3502" y="143"/>
                </a:cubicBezTo>
                <a:cubicBezTo>
                  <a:pt x="3510" y="121"/>
                  <a:pt x="3517" y="99"/>
                  <a:pt x="3528" y="78"/>
                </a:cubicBezTo>
                <a:cubicBezTo>
                  <a:pt x="3536" y="63"/>
                  <a:pt x="3546" y="49"/>
                  <a:pt x="3562" y="40"/>
                </a:cubicBezTo>
                <a:cubicBezTo>
                  <a:pt x="3568" y="36"/>
                  <a:pt x="3575" y="33"/>
                  <a:pt x="3582" y="37"/>
                </a:cubicBezTo>
                <a:cubicBezTo>
                  <a:pt x="3589" y="42"/>
                  <a:pt x="3587" y="49"/>
                  <a:pt x="3586" y="56"/>
                </a:cubicBezTo>
                <a:cubicBezTo>
                  <a:pt x="3581" y="88"/>
                  <a:pt x="3574" y="120"/>
                  <a:pt x="3564" y="151"/>
                </a:cubicBezTo>
                <a:cubicBezTo>
                  <a:pt x="3551" y="190"/>
                  <a:pt x="3542" y="229"/>
                  <a:pt x="3533" y="269"/>
                </a:cubicBezTo>
                <a:cubicBezTo>
                  <a:pt x="3527" y="294"/>
                  <a:pt x="3534" y="309"/>
                  <a:pt x="3553" y="321"/>
                </a:cubicBezTo>
                <a:cubicBezTo>
                  <a:pt x="3572" y="333"/>
                  <a:pt x="3585" y="330"/>
                  <a:pt x="3598" y="312"/>
                </a:cubicBezTo>
                <a:cubicBezTo>
                  <a:pt x="3602" y="308"/>
                  <a:pt x="3606" y="303"/>
                  <a:pt x="3610" y="298"/>
                </a:cubicBezTo>
                <a:cubicBezTo>
                  <a:pt x="3618" y="290"/>
                  <a:pt x="3627" y="284"/>
                  <a:pt x="3640" y="288"/>
                </a:cubicBezTo>
                <a:cubicBezTo>
                  <a:pt x="3652" y="291"/>
                  <a:pt x="3656" y="301"/>
                  <a:pt x="3658" y="312"/>
                </a:cubicBezTo>
                <a:cubicBezTo>
                  <a:pt x="3660" y="320"/>
                  <a:pt x="3662" y="328"/>
                  <a:pt x="3663" y="336"/>
                </a:cubicBezTo>
                <a:cubicBezTo>
                  <a:pt x="3670" y="395"/>
                  <a:pt x="3713" y="423"/>
                  <a:pt x="3773" y="407"/>
                </a:cubicBezTo>
                <a:cubicBezTo>
                  <a:pt x="3788" y="402"/>
                  <a:pt x="3803" y="398"/>
                  <a:pt x="3819" y="394"/>
                </a:cubicBezTo>
                <a:cubicBezTo>
                  <a:pt x="3841" y="389"/>
                  <a:pt x="3857" y="396"/>
                  <a:pt x="3867" y="416"/>
                </a:cubicBezTo>
                <a:cubicBezTo>
                  <a:pt x="3876" y="432"/>
                  <a:pt x="3886" y="440"/>
                  <a:pt x="3903" y="427"/>
                </a:cubicBezTo>
                <a:cubicBezTo>
                  <a:pt x="3907" y="424"/>
                  <a:pt x="3913" y="420"/>
                  <a:pt x="3918" y="425"/>
                </a:cubicBezTo>
                <a:cubicBezTo>
                  <a:pt x="3923" y="430"/>
                  <a:pt x="3918" y="435"/>
                  <a:pt x="3914" y="439"/>
                </a:cubicBezTo>
                <a:cubicBezTo>
                  <a:pt x="3902" y="453"/>
                  <a:pt x="3889" y="466"/>
                  <a:pt x="3877" y="480"/>
                </a:cubicBezTo>
                <a:cubicBezTo>
                  <a:pt x="3872" y="486"/>
                  <a:pt x="3866" y="492"/>
                  <a:pt x="3871" y="500"/>
                </a:cubicBezTo>
                <a:cubicBezTo>
                  <a:pt x="3875" y="507"/>
                  <a:pt x="3883" y="507"/>
                  <a:pt x="3890" y="507"/>
                </a:cubicBezTo>
                <a:cubicBezTo>
                  <a:pt x="3899" y="508"/>
                  <a:pt x="3907" y="504"/>
                  <a:pt x="3915" y="502"/>
                </a:cubicBezTo>
                <a:cubicBezTo>
                  <a:pt x="3927" y="498"/>
                  <a:pt x="3940" y="497"/>
                  <a:pt x="3948" y="508"/>
                </a:cubicBezTo>
                <a:cubicBezTo>
                  <a:pt x="3957" y="520"/>
                  <a:pt x="3959" y="535"/>
                  <a:pt x="3951" y="548"/>
                </a:cubicBezTo>
                <a:cubicBezTo>
                  <a:pt x="3939" y="565"/>
                  <a:pt x="3942" y="579"/>
                  <a:pt x="3957" y="593"/>
                </a:cubicBezTo>
                <a:cubicBezTo>
                  <a:pt x="3982" y="618"/>
                  <a:pt x="3999" y="650"/>
                  <a:pt x="4024" y="675"/>
                </a:cubicBezTo>
                <a:cubicBezTo>
                  <a:pt x="4042" y="692"/>
                  <a:pt x="4061" y="697"/>
                  <a:pt x="4084" y="686"/>
                </a:cubicBezTo>
                <a:cubicBezTo>
                  <a:pt x="4100" y="677"/>
                  <a:pt x="4110" y="684"/>
                  <a:pt x="4117" y="696"/>
                </a:cubicBezTo>
                <a:cubicBezTo>
                  <a:pt x="4124" y="708"/>
                  <a:pt x="4130" y="722"/>
                  <a:pt x="4113" y="733"/>
                </a:cubicBezTo>
                <a:cubicBezTo>
                  <a:pt x="4104" y="738"/>
                  <a:pt x="4096" y="747"/>
                  <a:pt x="4088" y="755"/>
                </a:cubicBezTo>
                <a:cubicBezTo>
                  <a:pt x="4073" y="769"/>
                  <a:pt x="4068" y="784"/>
                  <a:pt x="4076" y="804"/>
                </a:cubicBezTo>
                <a:cubicBezTo>
                  <a:pt x="4081" y="815"/>
                  <a:pt x="4083" y="826"/>
                  <a:pt x="4081" y="839"/>
                </a:cubicBezTo>
                <a:cubicBezTo>
                  <a:pt x="4078" y="849"/>
                  <a:pt x="4084" y="858"/>
                  <a:pt x="4088" y="867"/>
                </a:cubicBezTo>
                <a:cubicBezTo>
                  <a:pt x="4092" y="879"/>
                  <a:pt x="4098" y="880"/>
                  <a:pt x="4109" y="873"/>
                </a:cubicBezTo>
                <a:cubicBezTo>
                  <a:pt x="4130" y="860"/>
                  <a:pt x="4153" y="852"/>
                  <a:pt x="4176" y="843"/>
                </a:cubicBezTo>
                <a:cubicBezTo>
                  <a:pt x="4183" y="841"/>
                  <a:pt x="4190" y="840"/>
                  <a:pt x="4198" y="838"/>
                </a:cubicBezTo>
                <a:cubicBezTo>
                  <a:pt x="4204" y="837"/>
                  <a:pt x="4212" y="837"/>
                  <a:pt x="4214" y="845"/>
                </a:cubicBezTo>
                <a:cubicBezTo>
                  <a:pt x="4217" y="852"/>
                  <a:pt x="4209" y="855"/>
                  <a:pt x="4205" y="859"/>
                </a:cubicBezTo>
                <a:cubicBezTo>
                  <a:pt x="4200" y="863"/>
                  <a:pt x="4195" y="866"/>
                  <a:pt x="4191" y="870"/>
                </a:cubicBezTo>
                <a:cubicBezTo>
                  <a:pt x="4183" y="877"/>
                  <a:pt x="4183" y="887"/>
                  <a:pt x="4180" y="895"/>
                </a:cubicBezTo>
                <a:cubicBezTo>
                  <a:pt x="4175" y="910"/>
                  <a:pt x="4190" y="908"/>
                  <a:pt x="4197" y="913"/>
                </a:cubicBezTo>
                <a:cubicBezTo>
                  <a:pt x="4211" y="922"/>
                  <a:pt x="4219" y="939"/>
                  <a:pt x="4213" y="956"/>
                </a:cubicBezTo>
                <a:cubicBezTo>
                  <a:pt x="4207" y="973"/>
                  <a:pt x="4199" y="990"/>
                  <a:pt x="4191" y="1007"/>
                </a:cubicBezTo>
                <a:cubicBezTo>
                  <a:pt x="4185" y="1018"/>
                  <a:pt x="4178" y="1027"/>
                  <a:pt x="4161" y="1026"/>
                </a:cubicBezTo>
                <a:cubicBezTo>
                  <a:pt x="4148" y="1025"/>
                  <a:pt x="4127" y="1052"/>
                  <a:pt x="4129" y="1066"/>
                </a:cubicBezTo>
                <a:cubicBezTo>
                  <a:pt x="4134" y="1096"/>
                  <a:pt x="4141" y="1125"/>
                  <a:pt x="4157" y="1151"/>
                </a:cubicBezTo>
                <a:cubicBezTo>
                  <a:pt x="4167" y="1168"/>
                  <a:pt x="4178" y="1182"/>
                  <a:pt x="4198" y="1187"/>
                </a:cubicBezTo>
                <a:cubicBezTo>
                  <a:pt x="4212" y="1191"/>
                  <a:pt x="4210" y="1199"/>
                  <a:pt x="4202" y="1207"/>
                </a:cubicBezTo>
                <a:cubicBezTo>
                  <a:pt x="4191" y="1218"/>
                  <a:pt x="4177" y="1222"/>
                  <a:pt x="4163" y="1226"/>
                </a:cubicBezTo>
                <a:cubicBezTo>
                  <a:pt x="4130" y="1236"/>
                  <a:pt x="4117" y="1257"/>
                  <a:pt x="4124" y="1290"/>
                </a:cubicBezTo>
                <a:cubicBezTo>
                  <a:pt x="4126" y="1302"/>
                  <a:pt x="4134" y="1308"/>
                  <a:pt x="4145" y="1311"/>
                </a:cubicBezTo>
                <a:cubicBezTo>
                  <a:pt x="4156" y="1314"/>
                  <a:pt x="4167" y="1317"/>
                  <a:pt x="4178" y="1320"/>
                </a:cubicBezTo>
                <a:cubicBezTo>
                  <a:pt x="4194" y="1326"/>
                  <a:pt x="4201" y="1340"/>
                  <a:pt x="4202" y="1356"/>
                </a:cubicBezTo>
                <a:cubicBezTo>
                  <a:pt x="4203" y="1373"/>
                  <a:pt x="4187" y="1373"/>
                  <a:pt x="4177" y="1378"/>
                </a:cubicBezTo>
                <a:cubicBezTo>
                  <a:pt x="4165" y="1383"/>
                  <a:pt x="4152" y="1387"/>
                  <a:pt x="4138" y="1387"/>
                </a:cubicBezTo>
                <a:cubicBezTo>
                  <a:pt x="4129" y="1388"/>
                  <a:pt x="4123" y="1392"/>
                  <a:pt x="4117" y="1400"/>
                </a:cubicBezTo>
                <a:cubicBezTo>
                  <a:pt x="4105" y="1415"/>
                  <a:pt x="4103" y="1428"/>
                  <a:pt x="4116" y="1445"/>
                </a:cubicBezTo>
                <a:cubicBezTo>
                  <a:pt x="4141" y="1477"/>
                  <a:pt x="4157" y="1514"/>
                  <a:pt x="4161" y="1555"/>
                </a:cubicBezTo>
                <a:cubicBezTo>
                  <a:pt x="4162" y="1564"/>
                  <a:pt x="4161" y="1576"/>
                  <a:pt x="4173" y="1578"/>
                </a:cubicBezTo>
                <a:cubicBezTo>
                  <a:pt x="4187" y="1581"/>
                  <a:pt x="4199" y="1583"/>
                  <a:pt x="4215" y="1574"/>
                </a:cubicBezTo>
                <a:cubicBezTo>
                  <a:pt x="4258" y="1550"/>
                  <a:pt x="4283" y="1511"/>
                  <a:pt x="4311" y="1473"/>
                </a:cubicBezTo>
                <a:cubicBezTo>
                  <a:pt x="4331" y="1446"/>
                  <a:pt x="4358" y="1432"/>
                  <a:pt x="4387" y="1418"/>
                </a:cubicBezTo>
                <a:cubicBezTo>
                  <a:pt x="4427" y="1400"/>
                  <a:pt x="4472" y="1392"/>
                  <a:pt x="4509" y="1368"/>
                </a:cubicBezTo>
                <a:cubicBezTo>
                  <a:pt x="4542" y="1346"/>
                  <a:pt x="4579" y="1334"/>
                  <a:pt x="4614" y="1314"/>
                </a:cubicBezTo>
                <a:cubicBezTo>
                  <a:pt x="4657" y="1288"/>
                  <a:pt x="4708" y="1278"/>
                  <a:pt x="4758" y="1306"/>
                </a:cubicBezTo>
                <a:cubicBezTo>
                  <a:pt x="4774" y="1314"/>
                  <a:pt x="4780" y="1328"/>
                  <a:pt x="4779" y="1346"/>
                </a:cubicBezTo>
                <a:cubicBezTo>
                  <a:pt x="4778" y="1369"/>
                  <a:pt x="4772" y="1392"/>
                  <a:pt x="4758" y="1411"/>
                </a:cubicBezTo>
                <a:cubicBezTo>
                  <a:pt x="4739" y="1435"/>
                  <a:pt x="4716" y="1450"/>
                  <a:pt x="4685" y="1441"/>
                </a:cubicBezTo>
                <a:cubicBezTo>
                  <a:pt x="4654" y="1432"/>
                  <a:pt x="4630" y="1442"/>
                  <a:pt x="4602" y="1455"/>
                </a:cubicBezTo>
                <a:cubicBezTo>
                  <a:pt x="4554" y="1476"/>
                  <a:pt x="4508" y="1505"/>
                  <a:pt x="4454" y="1512"/>
                </a:cubicBezTo>
                <a:cubicBezTo>
                  <a:pt x="4394" y="1520"/>
                  <a:pt x="4341" y="1543"/>
                  <a:pt x="4295" y="1582"/>
                </a:cubicBezTo>
                <a:cubicBezTo>
                  <a:pt x="4270" y="1604"/>
                  <a:pt x="4240" y="1618"/>
                  <a:pt x="4210" y="1633"/>
                </a:cubicBezTo>
                <a:cubicBezTo>
                  <a:pt x="4174" y="1652"/>
                  <a:pt x="4137" y="1671"/>
                  <a:pt x="4114" y="1708"/>
                </a:cubicBezTo>
                <a:cubicBezTo>
                  <a:pt x="4103" y="1725"/>
                  <a:pt x="4089" y="1740"/>
                  <a:pt x="4076" y="1755"/>
                </a:cubicBezTo>
                <a:cubicBezTo>
                  <a:pt x="4060" y="1774"/>
                  <a:pt x="4061" y="1779"/>
                  <a:pt x="4083" y="1791"/>
                </a:cubicBezTo>
                <a:cubicBezTo>
                  <a:pt x="4114" y="1807"/>
                  <a:pt x="4147" y="1817"/>
                  <a:pt x="4180" y="1829"/>
                </a:cubicBezTo>
                <a:cubicBezTo>
                  <a:pt x="4216" y="1841"/>
                  <a:pt x="4252" y="1852"/>
                  <a:pt x="4288" y="1865"/>
                </a:cubicBezTo>
                <a:cubicBezTo>
                  <a:pt x="4303" y="1870"/>
                  <a:pt x="4317" y="1871"/>
                  <a:pt x="4332" y="1862"/>
                </a:cubicBezTo>
                <a:cubicBezTo>
                  <a:pt x="4338" y="1858"/>
                  <a:pt x="4346" y="1854"/>
                  <a:pt x="4354" y="1855"/>
                </a:cubicBezTo>
                <a:cubicBezTo>
                  <a:pt x="4385" y="1858"/>
                  <a:pt x="4401" y="1859"/>
                  <a:pt x="4399" y="1896"/>
                </a:cubicBezTo>
                <a:cubicBezTo>
                  <a:pt x="4398" y="1907"/>
                  <a:pt x="4402" y="1917"/>
                  <a:pt x="4414" y="1913"/>
                </a:cubicBezTo>
                <a:cubicBezTo>
                  <a:pt x="4425" y="1910"/>
                  <a:pt x="4443" y="1920"/>
                  <a:pt x="4443" y="1895"/>
                </a:cubicBezTo>
                <a:cubicBezTo>
                  <a:pt x="4442" y="1853"/>
                  <a:pt x="4464" y="1834"/>
                  <a:pt x="4508" y="1835"/>
                </a:cubicBezTo>
                <a:cubicBezTo>
                  <a:pt x="4541" y="1835"/>
                  <a:pt x="4571" y="1865"/>
                  <a:pt x="4571" y="1898"/>
                </a:cubicBezTo>
                <a:cubicBezTo>
                  <a:pt x="4571" y="1915"/>
                  <a:pt x="4542" y="1957"/>
                  <a:pt x="4526" y="1962"/>
                </a:cubicBezTo>
                <a:cubicBezTo>
                  <a:pt x="4508" y="1968"/>
                  <a:pt x="4493" y="1966"/>
                  <a:pt x="4481" y="1951"/>
                </a:cubicBezTo>
                <a:cubicBezTo>
                  <a:pt x="4475" y="1944"/>
                  <a:pt x="4470" y="1936"/>
                  <a:pt x="4462" y="1951"/>
                </a:cubicBezTo>
                <a:cubicBezTo>
                  <a:pt x="4459" y="1958"/>
                  <a:pt x="4449" y="1956"/>
                  <a:pt x="4442" y="1954"/>
                </a:cubicBezTo>
                <a:cubicBezTo>
                  <a:pt x="4429" y="1949"/>
                  <a:pt x="4416" y="1944"/>
                  <a:pt x="4407" y="1932"/>
                </a:cubicBezTo>
                <a:cubicBezTo>
                  <a:pt x="4397" y="1919"/>
                  <a:pt x="4392" y="1924"/>
                  <a:pt x="4386" y="1936"/>
                </a:cubicBezTo>
                <a:cubicBezTo>
                  <a:pt x="4378" y="1950"/>
                  <a:pt x="4369" y="1964"/>
                  <a:pt x="4355" y="1974"/>
                </a:cubicBezTo>
                <a:cubicBezTo>
                  <a:pt x="4331" y="1991"/>
                  <a:pt x="4307" y="1993"/>
                  <a:pt x="4282" y="1977"/>
                </a:cubicBezTo>
                <a:cubicBezTo>
                  <a:pt x="4271" y="1969"/>
                  <a:pt x="4260" y="1961"/>
                  <a:pt x="4249" y="1951"/>
                </a:cubicBezTo>
                <a:cubicBezTo>
                  <a:pt x="4229" y="1933"/>
                  <a:pt x="4206" y="1930"/>
                  <a:pt x="4181" y="1937"/>
                </a:cubicBezTo>
                <a:cubicBezTo>
                  <a:pt x="4182" y="1943"/>
                  <a:pt x="4187" y="1945"/>
                  <a:pt x="4190" y="1948"/>
                </a:cubicBezTo>
                <a:cubicBezTo>
                  <a:pt x="4197" y="1956"/>
                  <a:pt x="4202" y="1965"/>
                  <a:pt x="4198" y="1976"/>
                </a:cubicBezTo>
                <a:cubicBezTo>
                  <a:pt x="4195" y="1987"/>
                  <a:pt x="4184" y="1983"/>
                  <a:pt x="4176" y="1984"/>
                </a:cubicBezTo>
                <a:cubicBezTo>
                  <a:pt x="4143" y="1987"/>
                  <a:pt x="4110" y="1996"/>
                  <a:pt x="4077" y="1993"/>
                </a:cubicBezTo>
                <a:cubicBezTo>
                  <a:pt x="4057" y="1991"/>
                  <a:pt x="4039" y="1987"/>
                  <a:pt x="4021" y="1979"/>
                </a:cubicBezTo>
                <a:cubicBezTo>
                  <a:pt x="4015" y="1976"/>
                  <a:pt x="4009" y="1972"/>
                  <a:pt x="4002" y="1978"/>
                </a:cubicBezTo>
                <a:cubicBezTo>
                  <a:pt x="3979" y="2002"/>
                  <a:pt x="3953" y="2024"/>
                  <a:pt x="3932" y="2055"/>
                </a:cubicBezTo>
                <a:cubicBezTo>
                  <a:pt x="3938" y="2055"/>
                  <a:pt x="3942" y="2055"/>
                  <a:pt x="3945" y="2055"/>
                </a:cubicBezTo>
                <a:cubicBezTo>
                  <a:pt x="3975" y="2054"/>
                  <a:pt x="3977" y="2056"/>
                  <a:pt x="3973" y="2086"/>
                </a:cubicBezTo>
                <a:cubicBezTo>
                  <a:pt x="3972" y="2099"/>
                  <a:pt x="3977" y="2105"/>
                  <a:pt x="3987" y="2112"/>
                </a:cubicBezTo>
                <a:cubicBezTo>
                  <a:pt x="4031" y="2139"/>
                  <a:pt x="4039" y="2138"/>
                  <a:pt x="4064" y="2091"/>
                </a:cubicBezTo>
                <a:cubicBezTo>
                  <a:pt x="4070" y="2081"/>
                  <a:pt x="4077" y="2071"/>
                  <a:pt x="4090" y="2067"/>
                </a:cubicBezTo>
                <a:cubicBezTo>
                  <a:pt x="4100" y="2065"/>
                  <a:pt x="4111" y="2064"/>
                  <a:pt x="4119" y="2074"/>
                </a:cubicBezTo>
                <a:cubicBezTo>
                  <a:pt x="4127" y="2083"/>
                  <a:pt x="4124" y="2094"/>
                  <a:pt x="4118" y="2104"/>
                </a:cubicBezTo>
                <a:cubicBezTo>
                  <a:pt x="4108" y="2120"/>
                  <a:pt x="4094" y="2131"/>
                  <a:pt x="4078" y="2142"/>
                </a:cubicBezTo>
                <a:cubicBezTo>
                  <a:pt x="4038" y="2168"/>
                  <a:pt x="4038" y="2168"/>
                  <a:pt x="4053" y="2215"/>
                </a:cubicBezTo>
                <a:cubicBezTo>
                  <a:pt x="4059" y="2231"/>
                  <a:pt x="4066" y="2247"/>
                  <a:pt x="4071" y="2264"/>
                </a:cubicBezTo>
                <a:cubicBezTo>
                  <a:pt x="4077" y="2285"/>
                  <a:pt x="4091" y="2297"/>
                  <a:pt x="4114" y="2299"/>
                </a:cubicBezTo>
                <a:cubicBezTo>
                  <a:pt x="4119" y="2299"/>
                  <a:pt x="4124" y="2301"/>
                  <a:pt x="4129" y="2302"/>
                </a:cubicBezTo>
                <a:cubicBezTo>
                  <a:pt x="4142" y="2303"/>
                  <a:pt x="4155" y="2304"/>
                  <a:pt x="4161" y="2318"/>
                </a:cubicBezTo>
                <a:cubicBezTo>
                  <a:pt x="4167" y="2333"/>
                  <a:pt x="4157" y="2342"/>
                  <a:pt x="4149" y="2352"/>
                </a:cubicBezTo>
                <a:cubicBezTo>
                  <a:pt x="4131" y="2374"/>
                  <a:pt x="4114" y="2396"/>
                  <a:pt x="4110" y="2425"/>
                </a:cubicBezTo>
                <a:cubicBezTo>
                  <a:pt x="4109" y="2432"/>
                  <a:pt x="4108" y="2438"/>
                  <a:pt x="4108" y="2445"/>
                </a:cubicBezTo>
                <a:cubicBezTo>
                  <a:pt x="4110" y="2474"/>
                  <a:pt x="4120" y="2485"/>
                  <a:pt x="4149" y="2490"/>
                </a:cubicBezTo>
                <a:cubicBezTo>
                  <a:pt x="4158" y="2492"/>
                  <a:pt x="4168" y="2493"/>
                  <a:pt x="4178" y="2495"/>
                </a:cubicBezTo>
                <a:cubicBezTo>
                  <a:pt x="4183" y="2496"/>
                  <a:pt x="4190" y="2496"/>
                  <a:pt x="4191" y="2502"/>
                </a:cubicBezTo>
                <a:cubicBezTo>
                  <a:pt x="4194" y="2508"/>
                  <a:pt x="4188" y="2511"/>
                  <a:pt x="4184" y="2514"/>
                </a:cubicBezTo>
                <a:cubicBezTo>
                  <a:pt x="4179" y="2518"/>
                  <a:pt x="4173" y="2522"/>
                  <a:pt x="4166" y="2528"/>
                </a:cubicBezTo>
                <a:cubicBezTo>
                  <a:pt x="4188" y="2539"/>
                  <a:pt x="4206" y="2554"/>
                  <a:pt x="4222" y="2571"/>
                </a:cubicBezTo>
                <a:cubicBezTo>
                  <a:pt x="4228" y="2577"/>
                  <a:pt x="4235" y="2579"/>
                  <a:pt x="4244" y="2578"/>
                </a:cubicBezTo>
                <a:cubicBezTo>
                  <a:pt x="4252" y="2578"/>
                  <a:pt x="4260" y="2578"/>
                  <a:pt x="4268" y="2579"/>
                </a:cubicBezTo>
                <a:cubicBezTo>
                  <a:pt x="4273" y="2579"/>
                  <a:pt x="4279" y="2581"/>
                  <a:pt x="4280" y="2587"/>
                </a:cubicBezTo>
                <a:cubicBezTo>
                  <a:pt x="4281" y="2595"/>
                  <a:pt x="4275" y="2599"/>
                  <a:pt x="4269" y="2600"/>
                </a:cubicBezTo>
                <a:cubicBezTo>
                  <a:pt x="4246" y="2602"/>
                  <a:pt x="4251" y="2615"/>
                  <a:pt x="4253" y="2632"/>
                </a:cubicBezTo>
                <a:cubicBezTo>
                  <a:pt x="4257" y="2667"/>
                  <a:pt x="4260" y="2703"/>
                  <a:pt x="4238" y="2734"/>
                </a:cubicBezTo>
                <a:cubicBezTo>
                  <a:pt x="4231" y="2745"/>
                  <a:pt x="4231" y="2755"/>
                  <a:pt x="4237" y="2766"/>
                </a:cubicBezTo>
                <a:cubicBezTo>
                  <a:pt x="4242" y="2775"/>
                  <a:pt x="4245" y="2785"/>
                  <a:pt x="4235" y="2793"/>
                </a:cubicBezTo>
                <a:cubicBezTo>
                  <a:pt x="4225" y="2800"/>
                  <a:pt x="4215" y="2802"/>
                  <a:pt x="4204" y="2794"/>
                </a:cubicBezTo>
                <a:cubicBezTo>
                  <a:pt x="4189" y="2784"/>
                  <a:pt x="4177" y="2788"/>
                  <a:pt x="4170" y="2803"/>
                </a:cubicBezTo>
                <a:cubicBezTo>
                  <a:pt x="4168" y="2807"/>
                  <a:pt x="4166" y="2812"/>
                  <a:pt x="4165" y="2817"/>
                </a:cubicBezTo>
                <a:cubicBezTo>
                  <a:pt x="4162" y="2854"/>
                  <a:pt x="4137" y="2878"/>
                  <a:pt x="4113" y="2904"/>
                </a:cubicBezTo>
                <a:cubicBezTo>
                  <a:pt x="4103" y="2914"/>
                  <a:pt x="4091" y="2920"/>
                  <a:pt x="4076" y="2917"/>
                </a:cubicBezTo>
                <a:cubicBezTo>
                  <a:pt x="4067" y="2916"/>
                  <a:pt x="4058" y="2917"/>
                  <a:pt x="4050" y="2918"/>
                </a:cubicBezTo>
                <a:cubicBezTo>
                  <a:pt x="4041" y="2920"/>
                  <a:pt x="4037" y="2924"/>
                  <a:pt x="4034" y="2936"/>
                </a:cubicBezTo>
                <a:cubicBezTo>
                  <a:pt x="4029" y="2953"/>
                  <a:pt x="4026" y="2969"/>
                  <a:pt x="4036" y="2986"/>
                </a:cubicBezTo>
                <a:cubicBezTo>
                  <a:pt x="4034" y="2986"/>
                  <a:pt x="4032" y="2987"/>
                  <a:pt x="4031" y="2987"/>
                </a:cubicBezTo>
                <a:cubicBezTo>
                  <a:pt x="4017" y="2976"/>
                  <a:pt x="4003" y="2966"/>
                  <a:pt x="3990" y="2954"/>
                </a:cubicBezTo>
                <a:cubicBezTo>
                  <a:pt x="3977" y="2943"/>
                  <a:pt x="3962" y="2941"/>
                  <a:pt x="3946" y="2940"/>
                </a:cubicBezTo>
                <a:cubicBezTo>
                  <a:pt x="3932" y="2939"/>
                  <a:pt x="3928" y="2947"/>
                  <a:pt x="3929" y="2959"/>
                </a:cubicBezTo>
                <a:cubicBezTo>
                  <a:pt x="3931" y="2977"/>
                  <a:pt x="3938" y="2993"/>
                  <a:pt x="3947" y="3009"/>
                </a:cubicBezTo>
                <a:cubicBezTo>
                  <a:pt x="3965" y="3042"/>
                  <a:pt x="3965" y="3074"/>
                  <a:pt x="3946" y="3106"/>
                </a:cubicBezTo>
                <a:cubicBezTo>
                  <a:pt x="3936" y="3124"/>
                  <a:pt x="3947" y="3134"/>
                  <a:pt x="3960" y="3142"/>
                </a:cubicBezTo>
                <a:cubicBezTo>
                  <a:pt x="3972" y="3149"/>
                  <a:pt x="3985" y="3152"/>
                  <a:pt x="3997" y="3158"/>
                </a:cubicBezTo>
                <a:cubicBezTo>
                  <a:pt x="4005" y="3161"/>
                  <a:pt x="4016" y="3165"/>
                  <a:pt x="4014" y="3177"/>
                </a:cubicBezTo>
                <a:cubicBezTo>
                  <a:pt x="4012" y="3188"/>
                  <a:pt x="4004" y="3196"/>
                  <a:pt x="3993" y="3198"/>
                </a:cubicBezTo>
                <a:cubicBezTo>
                  <a:pt x="3985" y="3200"/>
                  <a:pt x="3976" y="3200"/>
                  <a:pt x="3967" y="3200"/>
                </a:cubicBezTo>
                <a:cubicBezTo>
                  <a:pt x="3929" y="3200"/>
                  <a:pt x="3907" y="3236"/>
                  <a:pt x="3926" y="3270"/>
                </a:cubicBezTo>
                <a:cubicBezTo>
                  <a:pt x="3931" y="3281"/>
                  <a:pt x="3939" y="3291"/>
                  <a:pt x="3941" y="3303"/>
                </a:cubicBezTo>
                <a:cubicBezTo>
                  <a:pt x="3943" y="3316"/>
                  <a:pt x="3941" y="3328"/>
                  <a:pt x="3924" y="3328"/>
                </a:cubicBezTo>
                <a:cubicBezTo>
                  <a:pt x="3888" y="3328"/>
                  <a:pt x="3867" y="3348"/>
                  <a:pt x="3853" y="3378"/>
                </a:cubicBezTo>
                <a:cubicBezTo>
                  <a:pt x="3839" y="3406"/>
                  <a:pt x="3829" y="3437"/>
                  <a:pt x="3816" y="3466"/>
                </a:cubicBezTo>
                <a:cubicBezTo>
                  <a:pt x="3801" y="3501"/>
                  <a:pt x="3784" y="3534"/>
                  <a:pt x="3742" y="3543"/>
                </a:cubicBezTo>
                <a:cubicBezTo>
                  <a:pt x="3732" y="3545"/>
                  <a:pt x="3732" y="3550"/>
                  <a:pt x="3736" y="3558"/>
                </a:cubicBezTo>
                <a:cubicBezTo>
                  <a:pt x="3743" y="3569"/>
                  <a:pt x="3749" y="3581"/>
                  <a:pt x="3755" y="3593"/>
                </a:cubicBezTo>
                <a:cubicBezTo>
                  <a:pt x="3759" y="3601"/>
                  <a:pt x="3760" y="3611"/>
                  <a:pt x="3757" y="3620"/>
                </a:cubicBezTo>
                <a:cubicBezTo>
                  <a:pt x="3748" y="3645"/>
                  <a:pt x="3735" y="3650"/>
                  <a:pt x="3713" y="3636"/>
                </a:cubicBezTo>
                <a:cubicBezTo>
                  <a:pt x="3700" y="3629"/>
                  <a:pt x="3691" y="3617"/>
                  <a:pt x="3681" y="3607"/>
                </a:cubicBezTo>
                <a:cubicBezTo>
                  <a:pt x="3662" y="3589"/>
                  <a:pt x="3642" y="3584"/>
                  <a:pt x="3617" y="3593"/>
                </a:cubicBezTo>
                <a:cubicBezTo>
                  <a:pt x="3578" y="3607"/>
                  <a:pt x="3552" y="3631"/>
                  <a:pt x="3543" y="3672"/>
                </a:cubicBezTo>
                <a:cubicBezTo>
                  <a:pt x="3541" y="3682"/>
                  <a:pt x="3541" y="3694"/>
                  <a:pt x="3527" y="3694"/>
                </a:cubicBezTo>
                <a:cubicBezTo>
                  <a:pt x="3514" y="3693"/>
                  <a:pt x="3510" y="3684"/>
                  <a:pt x="3507" y="3674"/>
                </a:cubicBezTo>
                <a:cubicBezTo>
                  <a:pt x="3503" y="3663"/>
                  <a:pt x="3501" y="3652"/>
                  <a:pt x="3497" y="3641"/>
                </a:cubicBezTo>
                <a:cubicBezTo>
                  <a:pt x="3492" y="3625"/>
                  <a:pt x="3481" y="3619"/>
                  <a:pt x="3463" y="3622"/>
                </a:cubicBezTo>
                <a:cubicBezTo>
                  <a:pt x="3431" y="3629"/>
                  <a:pt x="3403" y="3645"/>
                  <a:pt x="3374" y="3658"/>
                </a:cubicBezTo>
                <a:cubicBezTo>
                  <a:pt x="3346" y="3672"/>
                  <a:pt x="3318" y="3681"/>
                  <a:pt x="3287" y="3684"/>
                </a:cubicBezTo>
                <a:cubicBezTo>
                  <a:pt x="3267" y="3685"/>
                  <a:pt x="3256" y="3677"/>
                  <a:pt x="3248" y="3660"/>
                </a:cubicBezTo>
                <a:cubicBezTo>
                  <a:pt x="3232" y="3625"/>
                  <a:pt x="3209" y="3595"/>
                  <a:pt x="3180" y="3570"/>
                </a:cubicBezTo>
                <a:cubicBezTo>
                  <a:pt x="3143" y="3537"/>
                  <a:pt x="3102" y="3525"/>
                  <a:pt x="3054" y="3542"/>
                </a:cubicBezTo>
                <a:cubicBezTo>
                  <a:pt x="3041" y="3546"/>
                  <a:pt x="3040" y="3540"/>
                  <a:pt x="3042" y="3530"/>
                </a:cubicBezTo>
                <a:cubicBezTo>
                  <a:pt x="3046" y="3516"/>
                  <a:pt x="3058" y="3514"/>
                  <a:pt x="3070" y="3511"/>
                </a:cubicBezTo>
                <a:cubicBezTo>
                  <a:pt x="3091" y="3507"/>
                  <a:pt x="3093" y="3502"/>
                  <a:pt x="3077" y="3486"/>
                </a:cubicBezTo>
                <a:cubicBezTo>
                  <a:pt x="3041" y="3450"/>
                  <a:pt x="3000" y="3427"/>
                  <a:pt x="2947" y="3437"/>
                </a:cubicBezTo>
                <a:cubicBezTo>
                  <a:pt x="2935" y="3439"/>
                  <a:pt x="2932" y="3434"/>
                  <a:pt x="2929" y="3425"/>
                </a:cubicBezTo>
                <a:cubicBezTo>
                  <a:pt x="2920" y="3401"/>
                  <a:pt x="2901" y="3390"/>
                  <a:pt x="2876" y="3391"/>
                </a:cubicBezTo>
                <a:cubicBezTo>
                  <a:pt x="2856" y="3393"/>
                  <a:pt x="2843" y="3402"/>
                  <a:pt x="2839" y="3422"/>
                </a:cubicBezTo>
                <a:cubicBezTo>
                  <a:pt x="2837" y="3429"/>
                  <a:pt x="2836" y="3436"/>
                  <a:pt x="2834" y="3443"/>
                </a:cubicBezTo>
                <a:cubicBezTo>
                  <a:pt x="2827" y="3465"/>
                  <a:pt x="2815" y="3471"/>
                  <a:pt x="2793" y="3462"/>
                </a:cubicBezTo>
                <a:cubicBezTo>
                  <a:pt x="2783" y="3457"/>
                  <a:pt x="2773" y="3453"/>
                  <a:pt x="2763" y="3447"/>
                </a:cubicBezTo>
                <a:cubicBezTo>
                  <a:pt x="2737" y="3433"/>
                  <a:pt x="2712" y="3428"/>
                  <a:pt x="2685" y="3445"/>
                </a:cubicBezTo>
                <a:cubicBezTo>
                  <a:pt x="2678" y="3450"/>
                  <a:pt x="2672" y="3448"/>
                  <a:pt x="2666" y="3442"/>
                </a:cubicBezTo>
                <a:cubicBezTo>
                  <a:pt x="2625" y="3398"/>
                  <a:pt x="2581" y="3357"/>
                  <a:pt x="2544" y="3309"/>
                </a:cubicBezTo>
                <a:cubicBezTo>
                  <a:pt x="2521" y="3278"/>
                  <a:pt x="2502" y="3245"/>
                  <a:pt x="2490" y="3207"/>
                </a:cubicBezTo>
                <a:cubicBezTo>
                  <a:pt x="2487" y="3198"/>
                  <a:pt x="2485" y="3188"/>
                  <a:pt x="2494" y="3180"/>
                </a:cubicBezTo>
                <a:cubicBezTo>
                  <a:pt x="2522" y="3158"/>
                  <a:pt x="2507" y="3094"/>
                  <a:pt x="2475" y="3075"/>
                </a:cubicBezTo>
                <a:cubicBezTo>
                  <a:pt x="2470" y="3082"/>
                  <a:pt x="2472" y="3089"/>
                  <a:pt x="2472" y="3096"/>
                </a:cubicBezTo>
                <a:cubicBezTo>
                  <a:pt x="2472" y="3242"/>
                  <a:pt x="2470" y="3387"/>
                  <a:pt x="2473" y="3532"/>
                </a:cubicBezTo>
                <a:cubicBezTo>
                  <a:pt x="2475" y="3669"/>
                  <a:pt x="2473" y="3806"/>
                  <a:pt x="2477" y="3942"/>
                </a:cubicBezTo>
                <a:cubicBezTo>
                  <a:pt x="2481" y="4074"/>
                  <a:pt x="2480" y="4206"/>
                  <a:pt x="2487" y="4338"/>
                </a:cubicBezTo>
                <a:cubicBezTo>
                  <a:pt x="2489" y="4364"/>
                  <a:pt x="2490" y="4391"/>
                  <a:pt x="2485" y="4417"/>
                </a:cubicBezTo>
                <a:cubicBezTo>
                  <a:pt x="2482" y="4429"/>
                  <a:pt x="2480" y="4440"/>
                  <a:pt x="2474" y="4450"/>
                </a:cubicBezTo>
                <a:cubicBezTo>
                  <a:pt x="2470" y="4457"/>
                  <a:pt x="2466" y="4463"/>
                  <a:pt x="2456" y="4463"/>
                </a:cubicBezTo>
                <a:cubicBezTo>
                  <a:pt x="2447" y="4463"/>
                  <a:pt x="2442" y="4457"/>
                  <a:pt x="2438" y="4450"/>
                </a:cubicBezTo>
                <a:cubicBezTo>
                  <a:pt x="2429" y="4433"/>
                  <a:pt x="2427" y="4414"/>
                  <a:pt x="2426" y="4395"/>
                </a:cubicBezTo>
                <a:cubicBezTo>
                  <a:pt x="2422" y="4336"/>
                  <a:pt x="2426" y="4277"/>
                  <a:pt x="2427" y="4218"/>
                </a:cubicBezTo>
                <a:cubicBezTo>
                  <a:pt x="2431" y="4030"/>
                  <a:pt x="2430" y="3843"/>
                  <a:pt x="2430" y="3656"/>
                </a:cubicBezTo>
                <a:cubicBezTo>
                  <a:pt x="2431" y="3475"/>
                  <a:pt x="2430" y="3295"/>
                  <a:pt x="2431" y="3114"/>
                </a:cubicBezTo>
                <a:cubicBezTo>
                  <a:pt x="2431" y="3092"/>
                  <a:pt x="2422" y="3080"/>
                  <a:pt x="2403" y="3072"/>
                </a:cubicBezTo>
                <a:cubicBezTo>
                  <a:pt x="2378" y="3063"/>
                  <a:pt x="2355" y="3052"/>
                  <a:pt x="2333" y="3037"/>
                </a:cubicBezTo>
                <a:cubicBezTo>
                  <a:pt x="2322" y="3029"/>
                  <a:pt x="2318" y="3031"/>
                  <a:pt x="2316" y="3045"/>
                </a:cubicBezTo>
                <a:cubicBezTo>
                  <a:pt x="2311" y="3085"/>
                  <a:pt x="2306" y="3126"/>
                  <a:pt x="2301" y="3166"/>
                </a:cubicBezTo>
                <a:cubicBezTo>
                  <a:pt x="2299" y="3176"/>
                  <a:pt x="2301" y="3185"/>
                  <a:pt x="2307" y="3194"/>
                </a:cubicBezTo>
                <a:cubicBezTo>
                  <a:pt x="2331" y="3229"/>
                  <a:pt x="2318" y="3293"/>
                  <a:pt x="2282" y="3315"/>
                </a:cubicBezTo>
                <a:cubicBezTo>
                  <a:pt x="2276" y="3319"/>
                  <a:pt x="2269" y="3324"/>
                  <a:pt x="2262" y="3320"/>
                </a:cubicBezTo>
                <a:cubicBezTo>
                  <a:pt x="2255" y="3315"/>
                  <a:pt x="2258" y="3307"/>
                  <a:pt x="2259" y="3301"/>
                </a:cubicBezTo>
                <a:cubicBezTo>
                  <a:pt x="2265" y="3267"/>
                  <a:pt x="2273" y="3233"/>
                  <a:pt x="2286" y="3201"/>
                </a:cubicBezTo>
                <a:cubicBezTo>
                  <a:pt x="2288" y="3195"/>
                  <a:pt x="2292" y="3189"/>
                  <a:pt x="2288" y="3184"/>
                </a:cubicBezTo>
                <a:cubicBezTo>
                  <a:pt x="2275" y="3167"/>
                  <a:pt x="2280" y="3149"/>
                  <a:pt x="2284" y="3132"/>
                </a:cubicBezTo>
                <a:cubicBezTo>
                  <a:pt x="2290" y="3100"/>
                  <a:pt x="2295" y="3069"/>
                  <a:pt x="2301" y="3037"/>
                </a:cubicBezTo>
                <a:cubicBezTo>
                  <a:pt x="2304" y="3019"/>
                  <a:pt x="2285" y="2986"/>
                  <a:pt x="2269" y="2980"/>
                </a:cubicBezTo>
                <a:cubicBezTo>
                  <a:pt x="2262" y="2977"/>
                  <a:pt x="2260" y="2982"/>
                  <a:pt x="2260" y="2987"/>
                </a:cubicBezTo>
                <a:cubicBezTo>
                  <a:pt x="2257" y="3008"/>
                  <a:pt x="2251" y="3028"/>
                  <a:pt x="2250" y="3050"/>
                </a:cubicBezTo>
                <a:cubicBezTo>
                  <a:pt x="2249" y="3082"/>
                  <a:pt x="2251" y="3116"/>
                  <a:pt x="2238" y="3147"/>
                </a:cubicBezTo>
                <a:cubicBezTo>
                  <a:pt x="2232" y="3161"/>
                  <a:pt x="2224" y="3166"/>
                  <a:pt x="2213" y="3155"/>
                </a:cubicBezTo>
                <a:cubicBezTo>
                  <a:pt x="2203" y="3146"/>
                  <a:pt x="2201" y="3153"/>
                  <a:pt x="2197" y="3159"/>
                </a:cubicBezTo>
                <a:cubicBezTo>
                  <a:pt x="2169" y="3210"/>
                  <a:pt x="2125" y="3244"/>
                  <a:pt x="2075" y="3271"/>
                </a:cubicBezTo>
                <a:cubicBezTo>
                  <a:pt x="2062" y="3278"/>
                  <a:pt x="2049" y="3281"/>
                  <a:pt x="2035" y="3279"/>
                </a:cubicBezTo>
                <a:cubicBezTo>
                  <a:pt x="1966" y="3268"/>
                  <a:pt x="1901" y="3246"/>
                  <a:pt x="1845" y="3204"/>
                </a:cubicBezTo>
                <a:cubicBezTo>
                  <a:pt x="1738" y="3122"/>
                  <a:pt x="1734" y="2992"/>
                  <a:pt x="1813" y="2895"/>
                </a:cubicBezTo>
                <a:cubicBezTo>
                  <a:pt x="1843" y="2859"/>
                  <a:pt x="1882" y="2835"/>
                  <a:pt x="1922" y="2812"/>
                </a:cubicBezTo>
                <a:cubicBezTo>
                  <a:pt x="1934" y="2805"/>
                  <a:pt x="1936" y="2800"/>
                  <a:pt x="1930" y="2789"/>
                </a:cubicBezTo>
                <a:cubicBezTo>
                  <a:pt x="1919" y="2769"/>
                  <a:pt x="1903" y="2754"/>
                  <a:pt x="1893" y="2734"/>
                </a:cubicBezTo>
                <a:cubicBezTo>
                  <a:pt x="1888" y="2724"/>
                  <a:pt x="1880" y="2731"/>
                  <a:pt x="1874" y="2735"/>
                </a:cubicBezTo>
                <a:cubicBezTo>
                  <a:pt x="1870" y="2738"/>
                  <a:pt x="1865" y="2744"/>
                  <a:pt x="1860" y="2740"/>
                </a:cubicBezTo>
                <a:cubicBezTo>
                  <a:pt x="1854" y="2736"/>
                  <a:pt x="1858" y="2729"/>
                  <a:pt x="1859" y="2724"/>
                </a:cubicBezTo>
                <a:cubicBezTo>
                  <a:pt x="1860" y="2720"/>
                  <a:pt x="1861" y="2716"/>
                  <a:pt x="1862" y="2712"/>
                </a:cubicBezTo>
                <a:cubicBezTo>
                  <a:pt x="1863" y="2706"/>
                  <a:pt x="1863" y="2699"/>
                  <a:pt x="1856" y="2696"/>
                </a:cubicBezTo>
                <a:cubicBezTo>
                  <a:pt x="1848" y="2692"/>
                  <a:pt x="1847" y="2701"/>
                  <a:pt x="1843" y="2704"/>
                </a:cubicBezTo>
                <a:cubicBezTo>
                  <a:pt x="1843" y="2705"/>
                  <a:pt x="1842" y="2706"/>
                  <a:pt x="1842" y="2706"/>
                </a:cubicBezTo>
                <a:cubicBezTo>
                  <a:pt x="1833" y="2712"/>
                  <a:pt x="1827" y="2732"/>
                  <a:pt x="1815" y="2721"/>
                </a:cubicBezTo>
                <a:cubicBezTo>
                  <a:pt x="1806" y="2712"/>
                  <a:pt x="1821" y="2699"/>
                  <a:pt x="1829" y="2692"/>
                </a:cubicBezTo>
                <a:cubicBezTo>
                  <a:pt x="1842" y="2682"/>
                  <a:pt x="1844" y="2674"/>
                  <a:pt x="1834" y="2660"/>
                </a:cubicBezTo>
                <a:cubicBezTo>
                  <a:pt x="1829" y="2654"/>
                  <a:pt x="1827" y="2645"/>
                  <a:pt x="1827" y="2638"/>
                </a:cubicBezTo>
                <a:cubicBezTo>
                  <a:pt x="1825" y="2603"/>
                  <a:pt x="1805" y="2578"/>
                  <a:pt x="1786" y="2552"/>
                </a:cubicBezTo>
                <a:cubicBezTo>
                  <a:pt x="1774" y="2536"/>
                  <a:pt x="1761" y="2521"/>
                  <a:pt x="1754" y="2502"/>
                </a:cubicBezTo>
                <a:cubicBezTo>
                  <a:pt x="1750" y="2488"/>
                  <a:pt x="1738" y="2483"/>
                  <a:pt x="1725" y="2480"/>
                </a:cubicBezTo>
                <a:cubicBezTo>
                  <a:pt x="1719" y="2479"/>
                  <a:pt x="1712" y="2478"/>
                  <a:pt x="1706" y="2476"/>
                </a:cubicBezTo>
                <a:cubicBezTo>
                  <a:pt x="1695" y="2471"/>
                  <a:pt x="1687" y="2473"/>
                  <a:pt x="1682" y="2485"/>
                </a:cubicBezTo>
                <a:cubicBezTo>
                  <a:pt x="1675" y="2500"/>
                  <a:pt x="1663" y="2506"/>
                  <a:pt x="1646" y="2504"/>
                </a:cubicBezTo>
                <a:cubicBezTo>
                  <a:pt x="1630" y="2503"/>
                  <a:pt x="1620" y="2493"/>
                  <a:pt x="1613" y="2479"/>
                </a:cubicBezTo>
                <a:cubicBezTo>
                  <a:pt x="1608" y="2470"/>
                  <a:pt x="1609" y="2455"/>
                  <a:pt x="1599" y="2452"/>
                </a:cubicBezTo>
                <a:cubicBezTo>
                  <a:pt x="1590" y="2449"/>
                  <a:pt x="1584" y="2464"/>
                  <a:pt x="1575" y="2470"/>
                </a:cubicBezTo>
                <a:cubicBezTo>
                  <a:pt x="1548" y="2489"/>
                  <a:pt x="1519" y="2503"/>
                  <a:pt x="1484" y="2497"/>
                </a:cubicBezTo>
                <a:cubicBezTo>
                  <a:pt x="1472" y="2494"/>
                  <a:pt x="1463" y="2499"/>
                  <a:pt x="1453" y="2509"/>
                </a:cubicBezTo>
                <a:cubicBezTo>
                  <a:pt x="1430" y="2532"/>
                  <a:pt x="1415" y="2563"/>
                  <a:pt x="1383" y="2579"/>
                </a:cubicBezTo>
                <a:cubicBezTo>
                  <a:pt x="1368" y="2586"/>
                  <a:pt x="1362" y="2601"/>
                  <a:pt x="1367" y="2620"/>
                </a:cubicBezTo>
                <a:cubicBezTo>
                  <a:pt x="1371" y="2635"/>
                  <a:pt x="1358" y="2650"/>
                  <a:pt x="1358" y="2666"/>
                </a:cubicBezTo>
                <a:cubicBezTo>
                  <a:pt x="1358" y="2669"/>
                  <a:pt x="1353" y="2671"/>
                  <a:pt x="1350" y="2669"/>
                </a:cubicBezTo>
                <a:cubicBezTo>
                  <a:pt x="1336" y="2658"/>
                  <a:pt x="1314" y="2661"/>
                  <a:pt x="1305" y="2642"/>
                </a:cubicBezTo>
                <a:cubicBezTo>
                  <a:pt x="1301" y="2632"/>
                  <a:pt x="1291" y="2626"/>
                  <a:pt x="1280" y="2625"/>
                </a:cubicBezTo>
                <a:cubicBezTo>
                  <a:pt x="1247" y="2623"/>
                  <a:pt x="1225" y="2603"/>
                  <a:pt x="1202" y="2581"/>
                </a:cubicBezTo>
                <a:cubicBezTo>
                  <a:pt x="1165" y="2546"/>
                  <a:pt x="1126" y="2513"/>
                  <a:pt x="1088" y="2479"/>
                </a:cubicBezTo>
                <a:cubicBezTo>
                  <a:pt x="1087" y="2480"/>
                  <a:pt x="1086" y="2481"/>
                  <a:pt x="1084" y="2482"/>
                </a:cubicBezTo>
                <a:close/>
                <a:moveTo>
                  <a:pt x="4153" y="1928"/>
                </a:moveTo>
                <a:cubicBezTo>
                  <a:pt x="4141" y="1913"/>
                  <a:pt x="4134" y="1897"/>
                  <a:pt x="4127" y="1881"/>
                </a:cubicBezTo>
                <a:cubicBezTo>
                  <a:pt x="4116" y="1857"/>
                  <a:pt x="4099" y="1842"/>
                  <a:pt x="4072" y="1841"/>
                </a:cubicBezTo>
                <a:cubicBezTo>
                  <a:pt x="4059" y="1840"/>
                  <a:pt x="4047" y="1838"/>
                  <a:pt x="4036" y="1831"/>
                </a:cubicBezTo>
                <a:cubicBezTo>
                  <a:pt x="4027" y="1825"/>
                  <a:pt x="4019" y="1828"/>
                  <a:pt x="4014" y="1837"/>
                </a:cubicBezTo>
                <a:cubicBezTo>
                  <a:pt x="4006" y="1853"/>
                  <a:pt x="3998" y="1870"/>
                  <a:pt x="3996" y="1888"/>
                </a:cubicBezTo>
                <a:cubicBezTo>
                  <a:pt x="3994" y="1905"/>
                  <a:pt x="3999" y="1908"/>
                  <a:pt x="4015" y="1902"/>
                </a:cubicBezTo>
                <a:cubicBezTo>
                  <a:pt x="4030" y="1897"/>
                  <a:pt x="4044" y="1889"/>
                  <a:pt x="4059" y="1885"/>
                </a:cubicBezTo>
                <a:cubicBezTo>
                  <a:pt x="4074" y="1881"/>
                  <a:pt x="4091" y="1881"/>
                  <a:pt x="4100" y="1897"/>
                </a:cubicBezTo>
                <a:cubicBezTo>
                  <a:pt x="4112" y="1917"/>
                  <a:pt x="4131" y="1924"/>
                  <a:pt x="4153" y="1928"/>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noAutofit/>
          </a:bodyPr>
          <a:lstStyle/>
          <a:p>
            <a:endParaRPr lang="en-ID" dirty="0"/>
          </a:p>
        </p:txBody>
      </p:sp>
      <p:sp>
        <p:nvSpPr>
          <p:cNvPr id="119" name="Freeform 198">
            <a:extLst>
              <a:ext uri="{FF2B5EF4-FFF2-40B4-BE49-F238E27FC236}">
                <a16:creationId xmlns:a16="http://schemas.microsoft.com/office/drawing/2014/main" id="{205DBD47-4BC8-401B-A5E5-FF85ECE389FE}"/>
              </a:ext>
            </a:extLst>
          </p:cNvPr>
          <p:cNvSpPr>
            <a:spLocks/>
          </p:cNvSpPr>
          <p:nvPr/>
        </p:nvSpPr>
        <p:spPr bwMode="auto">
          <a:xfrm rot="18158472" flipH="1" flipV="1">
            <a:off x="10993568" y="1963768"/>
            <a:ext cx="69583" cy="72482"/>
          </a:xfrm>
          <a:custGeom>
            <a:avLst/>
            <a:gdLst>
              <a:gd name="T0" fmla="*/ 70 w 140"/>
              <a:gd name="T1" fmla="*/ 146 h 147"/>
              <a:gd name="T2" fmla="*/ 0 w 140"/>
              <a:gd name="T3" fmla="*/ 89 h 147"/>
              <a:gd name="T4" fmla="*/ 65 w 140"/>
              <a:gd name="T5" fmla="*/ 1 h 147"/>
              <a:gd name="T6" fmla="*/ 139 w 140"/>
              <a:gd name="T7" fmla="*/ 72 h 147"/>
              <a:gd name="T8" fmla="*/ 70 w 140"/>
              <a:gd name="T9" fmla="*/ 146 h 147"/>
            </a:gdLst>
            <a:ahLst/>
            <a:cxnLst>
              <a:cxn ang="0">
                <a:pos x="T0" y="T1"/>
              </a:cxn>
              <a:cxn ang="0">
                <a:pos x="T2" y="T3"/>
              </a:cxn>
              <a:cxn ang="0">
                <a:pos x="T4" y="T5"/>
              </a:cxn>
              <a:cxn ang="0">
                <a:pos x="T6" y="T7"/>
              </a:cxn>
              <a:cxn ang="0">
                <a:pos x="T8" y="T9"/>
              </a:cxn>
            </a:cxnLst>
            <a:rect l="0" t="0" r="r" b="b"/>
            <a:pathLst>
              <a:path w="140" h="147">
                <a:moveTo>
                  <a:pt x="70" y="146"/>
                </a:moveTo>
                <a:cubicBezTo>
                  <a:pt x="31" y="146"/>
                  <a:pt x="0" y="120"/>
                  <a:pt x="0" y="89"/>
                </a:cubicBezTo>
                <a:cubicBezTo>
                  <a:pt x="1" y="36"/>
                  <a:pt x="28" y="0"/>
                  <a:pt x="65" y="1"/>
                </a:cubicBezTo>
                <a:cubicBezTo>
                  <a:pt x="96" y="1"/>
                  <a:pt x="140" y="44"/>
                  <a:pt x="139" y="72"/>
                </a:cubicBezTo>
                <a:cubicBezTo>
                  <a:pt x="139" y="114"/>
                  <a:pt x="109" y="147"/>
                  <a:pt x="70" y="146"/>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0" name="Freeform 202">
            <a:extLst>
              <a:ext uri="{FF2B5EF4-FFF2-40B4-BE49-F238E27FC236}">
                <a16:creationId xmlns:a16="http://schemas.microsoft.com/office/drawing/2014/main" id="{F311E78F-54BE-4867-8341-6A77C6261F3E}"/>
              </a:ext>
            </a:extLst>
          </p:cNvPr>
          <p:cNvSpPr>
            <a:spLocks/>
          </p:cNvSpPr>
          <p:nvPr/>
        </p:nvSpPr>
        <p:spPr bwMode="auto">
          <a:xfrm rot="18158472" flipH="1" flipV="1">
            <a:off x="11210657" y="2471387"/>
            <a:ext cx="53637" cy="73931"/>
          </a:xfrm>
          <a:custGeom>
            <a:avLst/>
            <a:gdLst>
              <a:gd name="T0" fmla="*/ 5 w 108"/>
              <a:gd name="T1" fmla="*/ 112 h 148"/>
              <a:gd name="T2" fmla="*/ 31 w 108"/>
              <a:gd name="T3" fmla="*/ 28 h 148"/>
              <a:gd name="T4" fmla="*/ 95 w 108"/>
              <a:gd name="T5" fmla="*/ 11 h 148"/>
              <a:gd name="T6" fmla="*/ 104 w 108"/>
              <a:gd name="T7" fmla="*/ 28 h 148"/>
              <a:gd name="T8" fmla="*/ 47 w 108"/>
              <a:gd name="T9" fmla="*/ 126 h 148"/>
              <a:gd name="T10" fmla="*/ 44 w 108"/>
              <a:gd name="T11" fmla="*/ 128 h 148"/>
              <a:gd name="T12" fmla="*/ 13 w 108"/>
              <a:gd name="T13" fmla="*/ 143 h 148"/>
              <a:gd name="T14" fmla="*/ 5 w 108"/>
              <a:gd name="T15" fmla="*/ 112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8">
                <a:moveTo>
                  <a:pt x="5" y="112"/>
                </a:moveTo>
                <a:cubicBezTo>
                  <a:pt x="6" y="80"/>
                  <a:pt x="13" y="52"/>
                  <a:pt x="31" y="28"/>
                </a:cubicBezTo>
                <a:cubicBezTo>
                  <a:pt x="47" y="7"/>
                  <a:pt x="73" y="0"/>
                  <a:pt x="95" y="11"/>
                </a:cubicBezTo>
                <a:cubicBezTo>
                  <a:pt x="102" y="14"/>
                  <a:pt x="108" y="19"/>
                  <a:pt x="104" y="28"/>
                </a:cubicBezTo>
                <a:cubicBezTo>
                  <a:pt x="89" y="63"/>
                  <a:pt x="74" y="98"/>
                  <a:pt x="47" y="126"/>
                </a:cubicBezTo>
                <a:cubicBezTo>
                  <a:pt x="46" y="127"/>
                  <a:pt x="45" y="128"/>
                  <a:pt x="44" y="128"/>
                </a:cubicBezTo>
                <a:cubicBezTo>
                  <a:pt x="34" y="134"/>
                  <a:pt x="25" y="148"/>
                  <a:pt x="13" y="143"/>
                </a:cubicBezTo>
                <a:cubicBezTo>
                  <a:pt x="0" y="137"/>
                  <a:pt x="7" y="122"/>
                  <a:pt x="5" y="112"/>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1" name="Freeform 209">
            <a:extLst>
              <a:ext uri="{FF2B5EF4-FFF2-40B4-BE49-F238E27FC236}">
                <a16:creationId xmlns:a16="http://schemas.microsoft.com/office/drawing/2014/main" id="{8CE3A557-74EE-47CD-BBAB-96060E9613FA}"/>
              </a:ext>
            </a:extLst>
          </p:cNvPr>
          <p:cNvSpPr>
            <a:spLocks/>
          </p:cNvSpPr>
          <p:nvPr/>
        </p:nvSpPr>
        <p:spPr bwMode="auto">
          <a:xfrm rot="18158472" flipH="1" flipV="1">
            <a:off x="10965181" y="2801816"/>
            <a:ext cx="81179" cy="57985"/>
          </a:xfrm>
          <a:custGeom>
            <a:avLst/>
            <a:gdLst>
              <a:gd name="T0" fmla="*/ 29 w 161"/>
              <a:gd name="T1" fmla="*/ 117 h 117"/>
              <a:gd name="T2" fmla="*/ 12 w 161"/>
              <a:gd name="T3" fmla="*/ 114 h 117"/>
              <a:gd name="T4" fmla="*/ 7 w 161"/>
              <a:gd name="T5" fmla="*/ 94 h 117"/>
              <a:gd name="T6" fmla="*/ 40 w 161"/>
              <a:gd name="T7" fmla="*/ 70 h 117"/>
              <a:gd name="T8" fmla="*/ 73 w 161"/>
              <a:gd name="T9" fmla="*/ 60 h 117"/>
              <a:gd name="T10" fmla="*/ 131 w 161"/>
              <a:gd name="T11" fmla="*/ 11 h 117"/>
              <a:gd name="T12" fmla="*/ 139 w 161"/>
              <a:gd name="T13" fmla="*/ 0 h 117"/>
              <a:gd name="T14" fmla="*/ 150 w 161"/>
              <a:gd name="T15" fmla="*/ 10 h 117"/>
              <a:gd name="T16" fmla="*/ 142 w 161"/>
              <a:gd name="T17" fmla="*/ 62 h 117"/>
              <a:gd name="T18" fmla="*/ 29 w 161"/>
              <a:gd name="T1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17">
                <a:moveTo>
                  <a:pt x="29" y="117"/>
                </a:moveTo>
                <a:cubicBezTo>
                  <a:pt x="24" y="116"/>
                  <a:pt x="18" y="115"/>
                  <a:pt x="12" y="114"/>
                </a:cubicBezTo>
                <a:cubicBezTo>
                  <a:pt x="1" y="110"/>
                  <a:pt x="0" y="103"/>
                  <a:pt x="7" y="94"/>
                </a:cubicBezTo>
                <a:cubicBezTo>
                  <a:pt x="15" y="82"/>
                  <a:pt x="26" y="74"/>
                  <a:pt x="40" y="70"/>
                </a:cubicBezTo>
                <a:cubicBezTo>
                  <a:pt x="51" y="66"/>
                  <a:pt x="62" y="62"/>
                  <a:pt x="73" y="60"/>
                </a:cubicBezTo>
                <a:cubicBezTo>
                  <a:pt x="100" y="53"/>
                  <a:pt x="121" y="38"/>
                  <a:pt x="131" y="11"/>
                </a:cubicBezTo>
                <a:cubicBezTo>
                  <a:pt x="132" y="6"/>
                  <a:pt x="134" y="1"/>
                  <a:pt x="139" y="0"/>
                </a:cubicBezTo>
                <a:cubicBezTo>
                  <a:pt x="145" y="0"/>
                  <a:pt x="148" y="5"/>
                  <a:pt x="150" y="10"/>
                </a:cubicBezTo>
                <a:cubicBezTo>
                  <a:pt x="161" y="29"/>
                  <a:pt x="154" y="47"/>
                  <a:pt x="142" y="62"/>
                </a:cubicBezTo>
                <a:cubicBezTo>
                  <a:pt x="113" y="96"/>
                  <a:pt x="74" y="112"/>
                  <a:pt x="29" y="117"/>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2" name="Freeform 213">
            <a:extLst>
              <a:ext uri="{FF2B5EF4-FFF2-40B4-BE49-F238E27FC236}">
                <a16:creationId xmlns:a16="http://schemas.microsoft.com/office/drawing/2014/main" id="{FFCC5952-3C09-4EC2-B97B-08A171D88307}"/>
              </a:ext>
            </a:extLst>
          </p:cNvPr>
          <p:cNvSpPr>
            <a:spLocks/>
          </p:cNvSpPr>
          <p:nvPr/>
        </p:nvSpPr>
        <p:spPr bwMode="auto">
          <a:xfrm rot="18158472" flipH="1" flipV="1">
            <a:off x="11386162" y="977023"/>
            <a:ext cx="55086" cy="42039"/>
          </a:xfrm>
          <a:custGeom>
            <a:avLst/>
            <a:gdLst>
              <a:gd name="T0" fmla="*/ 68 w 111"/>
              <a:gd name="T1" fmla="*/ 84 h 84"/>
              <a:gd name="T2" fmla="*/ 11 w 111"/>
              <a:gd name="T3" fmla="*/ 55 h 84"/>
              <a:gd name="T4" fmla="*/ 20 w 111"/>
              <a:gd name="T5" fmla="*/ 12 h 84"/>
              <a:gd name="T6" fmla="*/ 47 w 111"/>
              <a:gd name="T7" fmla="*/ 3 h 84"/>
              <a:gd name="T8" fmla="*/ 102 w 111"/>
              <a:gd name="T9" fmla="*/ 47 h 84"/>
              <a:gd name="T10" fmla="*/ 68 w 111"/>
              <a:gd name="T11" fmla="*/ 84 h 84"/>
            </a:gdLst>
            <a:ahLst/>
            <a:cxnLst>
              <a:cxn ang="0">
                <a:pos x="T0" y="T1"/>
              </a:cxn>
              <a:cxn ang="0">
                <a:pos x="T2" y="T3"/>
              </a:cxn>
              <a:cxn ang="0">
                <a:pos x="T4" y="T5"/>
              </a:cxn>
              <a:cxn ang="0">
                <a:pos x="T6" y="T7"/>
              </a:cxn>
              <a:cxn ang="0">
                <a:pos x="T8" y="T9"/>
              </a:cxn>
              <a:cxn ang="0">
                <a:pos x="T10" y="T11"/>
              </a:cxn>
            </a:cxnLst>
            <a:rect l="0" t="0" r="r" b="b"/>
            <a:pathLst>
              <a:path w="111" h="84">
                <a:moveTo>
                  <a:pt x="68" y="84"/>
                </a:moveTo>
                <a:cubicBezTo>
                  <a:pt x="46" y="83"/>
                  <a:pt x="25" y="72"/>
                  <a:pt x="11" y="55"/>
                </a:cubicBezTo>
                <a:cubicBezTo>
                  <a:pt x="0" y="42"/>
                  <a:pt x="14" y="26"/>
                  <a:pt x="20" y="12"/>
                </a:cubicBezTo>
                <a:cubicBezTo>
                  <a:pt x="25" y="1"/>
                  <a:pt x="37" y="0"/>
                  <a:pt x="47" y="3"/>
                </a:cubicBezTo>
                <a:cubicBezTo>
                  <a:pt x="72" y="9"/>
                  <a:pt x="90" y="25"/>
                  <a:pt x="102" y="47"/>
                </a:cubicBezTo>
                <a:cubicBezTo>
                  <a:pt x="111" y="62"/>
                  <a:pt x="92" y="84"/>
                  <a:pt x="68" y="8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3" name="Freeform 214">
            <a:extLst>
              <a:ext uri="{FF2B5EF4-FFF2-40B4-BE49-F238E27FC236}">
                <a16:creationId xmlns:a16="http://schemas.microsoft.com/office/drawing/2014/main" id="{F22D792D-B236-40FD-A4D9-C868B49A3538}"/>
              </a:ext>
            </a:extLst>
          </p:cNvPr>
          <p:cNvSpPr>
            <a:spLocks/>
          </p:cNvSpPr>
          <p:nvPr/>
        </p:nvSpPr>
        <p:spPr bwMode="auto">
          <a:xfrm rot="18158472" flipH="1" flipV="1">
            <a:off x="11106771" y="2538932"/>
            <a:ext cx="36241" cy="66683"/>
          </a:xfrm>
          <a:custGeom>
            <a:avLst/>
            <a:gdLst>
              <a:gd name="T0" fmla="*/ 69 w 75"/>
              <a:gd name="T1" fmla="*/ 103 h 137"/>
              <a:gd name="T2" fmla="*/ 59 w 75"/>
              <a:gd name="T3" fmla="*/ 134 h 137"/>
              <a:gd name="T4" fmla="*/ 35 w 75"/>
              <a:gd name="T5" fmla="*/ 114 h 137"/>
              <a:gd name="T6" fmla="*/ 1 w 75"/>
              <a:gd name="T7" fmla="*/ 28 h 137"/>
              <a:gd name="T8" fmla="*/ 9 w 75"/>
              <a:gd name="T9" fmla="*/ 5 h 137"/>
              <a:gd name="T10" fmla="*/ 32 w 75"/>
              <a:gd name="T11" fmla="*/ 11 h 137"/>
              <a:gd name="T12" fmla="*/ 69 w 75"/>
              <a:gd name="T13" fmla="*/ 103 h 137"/>
            </a:gdLst>
            <a:ahLst/>
            <a:cxnLst>
              <a:cxn ang="0">
                <a:pos x="T0" y="T1"/>
              </a:cxn>
              <a:cxn ang="0">
                <a:pos x="T2" y="T3"/>
              </a:cxn>
              <a:cxn ang="0">
                <a:pos x="T4" y="T5"/>
              </a:cxn>
              <a:cxn ang="0">
                <a:pos x="T6" y="T7"/>
              </a:cxn>
              <a:cxn ang="0">
                <a:pos x="T8" y="T9"/>
              </a:cxn>
              <a:cxn ang="0">
                <a:pos x="T10" y="T11"/>
              </a:cxn>
              <a:cxn ang="0">
                <a:pos x="T12" y="T13"/>
              </a:cxn>
            </a:cxnLst>
            <a:rect l="0" t="0" r="r" b="b"/>
            <a:pathLst>
              <a:path w="75" h="137">
                <a:moveTo>
                  <a:pt x="69" y="103"/>
                </a:moveTo>
                <a:cubicBezTo>
                  <a:pt x="66" y="115"/>
                  <a:pt x="75" y="130"/>
                  <a:pt x="59" y="134"/>
                </a:cubicBezTo>
                <a:cubicBezTo>
                  <a:pt x="45" y="137"/>
                  <a:pt x="41" y="122"/>
                  <a:pt x="35" y="114"/>
                </a:cubicBezTo>
                <a:cubicBezTo>
                  <a:pt x="17" y="88"/>
                  <a:pt x="4" y="60"/>
                  <a:pt x="1" y="28"/>
                </a:cubicBezTo>
                <a:cubicBezTo>
                  <a:pt x="0" y="19"/>
                  <a:pt x="0" y="10"/>
                  <a:pt x="9" y="5"/>
                </a:cubicBezTo>
                <a:cubicBezTo>
                  <a:pt x="18" y="0"/>
                  <a:pt x="26" y="5"/>
                  <a:pt x="32" y="11"/>
                </a:cubicBezTo>
                <a:cubicBezTo>
                  <a:pt x="57" y="37"/>
                  <a:pt x="67" y="69"/>
                  <a:pt x="69" y="10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4" name="Freeform 222">
            <a:extLst>
              <a:ext uri="{FF2B5EF4-FFF2-40B4-BE49-F238E27FC236}">
                <a16:creationId xmlns:a16="http://schemas.microsoft.com/office/drawing/2014/main" id="{A828369F-7E1D-496B-95BB-AB211618A14F}"/>
              </a:ext>
            </a:extLst>
          </p:cNvPr>
          <p:cNvSpPr>
            <a:spLocks/>
          </p:cNvSpPr>
          <p:nvPr/>
        </p:nvSpPr>
        <p:spPr bwMode="auto">
          <a:xfrm rot="18158472" flipH="1" flipV="1">
            <a:off x="11024484" y="2061800"/>
            <a:ext cx="21745" cy="69583"/>
          </a:xfrm>
          <a:custGeom>
            <a:avLst/>
            <a:gdLst>
              <a:gd name="T0" fmla="*/ 42 w 43"/>
              <a:gd name="T1" fmla="*/ 70 h 142"/>
              <a:gd name="T2" fmla="*/ 34 w 43"/>
              <a:gd name="T3" fmla="*/ 132 h 142"/>
              <a:gd name="T4" fmla="*/ 25 w 43"/>
              <a:gd name="T5" fmla="*/ 142 h 142"/>
              <a:gd name="T6" fmla="*/ 17 w 43"/>
              <a:gd name="T7" fmla="*/ 132 h 142"/>
              <a:gd name="T8" fmla="*/ 0 w 43"/>
              <a:gd name="T9" fmla="*/ 26 h 142"/>
              <a:gd name="T10" fmla="*/ 11 w 43"/>
              <a:gd name="T11" fmla="*/ 3 h 142"/>
              <a:gd name="T12" fmla="*/ 35 w 43"/>
              <a:gd name="T13" fmla="*/ 20 h 142"/>
              <a:gd name="T14" fmla="*/ 42 w 43"/>
              <a:gd name="T15" fmla="*/ 70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2">
                <a:moveTo>
                  <a:pt x="42" y="70"/>
                </a:moveTo>
                <a:cubicBezTo>
                  <a:pt x="42" y="92"/>
                  <a:pt x="40" y="112"/>
                  <a:pt x="34" y="132"/>
                </a:cubicBezTo>
                <a:cubicBezTo>
                  <a:pt x="33" y="137"/>
                  <a:pt x="31" y="142"/>
                  <a:pt x="25" y="142"/>
                </a:cubicBezTo>
                <a:cubicBezTo>
                  <a:pt x="19" y="142"/>
                  <a:pt x="18" y="137"/>
                  <a:pt x="17" y="132"/>
                </a:cubicBezTo>
                <a:cubicBezTo>
                  <a:pt x="8" y="97"/>
                  <a:pt x="0" y="62"/>
                  <a:pt x="0" y="26"/>
                </a:cubicBezTo>
                <a:cubicBezTo>
                  <a:pt x="0" y="17"/>
                  <a:pt x="0" y="6"/>
                  <a:pt x="11" y="3"/>
                </a:cubicBezTo>
                <a:cubicBezTo>
                  <a:pt x="24" y="0"/>
                  <a:pt x="30" y="10"/>
                  <a:pt x="35" y="20"/>
                </a:cubicBezTo>
                <a:cubicBezTo>
                  <a:pt x="41" y="36"/>
                  <a:pt x="43" y="54"/>
                  <a:pt x="42" y="70"/>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5" name="Freeform 227">
            <a:extLst>
              <a:ext uri="{FF2B5EF4-FFF2-40B4-BE49-F238E27FC236}">
                <a16:creationId xmlns:a16="http://schemas.microsoft.com/office/drawing/2014/main" id="{BC85244F-8425-4885-8B57-6652BE4A88FA}"/>
              </a:ext>
            </a:extLst>
          </p:cNvPr>
          <p:cNvSpPr>
            <a:spLocks/>
          </p:cNvSpPr>
          <p:nvPr/>
        </p:nvSpPr>
        <p:spPr bwMode="auto">
          <a:xfrm rot="18158472" flipH="1" flipV="1">
            <a:off x="11370340" y="2005307"/>
            <a:ext cx="39140" cy="37690"/>
          </a:xfrm>
          <a:custGeom>
            <a:avLst/>
            <a:gdLst>
              <a:gd name="T0" fmla="*/ 64 w 80"/>
              <a:gd name="T1" fmla="*/ 74 h 75"/>
              <a:gd name="T2" fmla="*/ 1 w 80"/>
              <a:gd name="T3" fmla="*/ 11 h 75"/>
              <a:gd name="T4" fmla="*/ 9 w 80"/>
              <a:gd name="T5" fmla="*/ 1 h 75"/>
              <a:gd name="T6" fmla="*/ 79 w 80"/>
              <a:gd name="T7" fmla="*/ 58 h 75"/>
              <a:gd name="T8" fmla="*/ 64 w 80"/>
              <a:gd name="T9" fmla="*/ 74 h 75"/>
            </a:gdLst>
            <a:ahLst/>
            <a:cxnLst>
              <a:cxn ang="0">
                <a:pos x="T0" y="T1"/>
              </a:cxn>
              <a:cxn ang="0">
                <a:pos x="T2" y="T3"/>
              </a:cxn>
              <a:cxn ang="0">
                <a:pos x="T4" y="T5"/>
              </a:cxn>
              <a:cxn ang="0">
                <a:pos x="T6" y="T7"/>
              </a:cxn>
              <a:cxn ang="0">
                <a:pos x="T8" y="T9"/>
              </a:cxn>
            </a:cxnLst>
            <a:rect l="0" t="0" r="r" b="b"/>
            <a:pathLst>
              <a:path w="80" h="75">
                <a:moveTo>
                  <a:pt x="64" y="74"/>
                </a:moveTo>
                <a:cubicBezTo>
                  <a:pt x="35" y="75"/>
                  <a:pt x="0" y="40"/>
                  <a:pt x="1" y="11"/>
                </a:cubicBezTo>
                <a:cubicBezTo>
                  <a:pt x="1" y="5"/>
                  <a:pt x="2" y="1"/>
                  <a:pt x="9" y="1"/>
                </a:cubicBezTo>
                <a:cubicBezTo>
                  <a:pt x="37" y="0"/>
                  <a:pt x="75" y="31"/>
                  <a:pt x="79" y="58"/>
                </a:cubicBezTo>
                <a:cubicBezTo>
                  <a:pt x="80" y="70"/>
                  <a:pt x="76" y="75"/>
                  <a:pt x="64" y="7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6" name="Freeform 228">
            <a:extLst>
              <a:ext uri="{FF2B5EF4-FFF2-40B4-BE49-F238E27FC236}">
                <a16:creationId xmlns:a16="http://schemas.microsoft.com/office/drawing/2014/main" id="{CB1CE488-E67E-439E-855E-F76880BF49D2}"/>
              </a:ext>
            </a:extLst>
          </p:cNvPr>
          <p:cNvSpPr>
            <a:spLocks/>
          </p:cNvSpPr>
          <p:nvPr/>
        </p:nvSpPr>
        <p:spPr bwMode="auto">
          <a:xfrm rot="18158472" flipH="1" flipV="1">
            <a:off x="11241486" y="2429531"/>
            <a:ext cx="37690" cy="40590"/>
          </a:xfrm>
          <a:custGeom>
            <a:avLst/>
            <a:gdLst>
              <a:gd name="T0" fmla="*/ 29 w 76"/>
              <a:gd name="T1" fmla="*/ 81 h 82"/>
              <a:gd name="T2" fmla="*/ 4 w 76"/>
              <a:gd name="T3" fmla="*/ 53 h 82"/>
              <a:gd name="T4" fmla="*/ 61 w 76"/>
              <a:gd name="T5" fmla="*/ 1 h 82"/>
              <a:gd name="T6" fmla="*/ 74 w 76"/>
              <a:gd name="T7" fmla="*/ 10 h 82"/>
              <a:gd name="T8" fmla="*/ 35 w 76"/>
              <a:gd name="T9" fmla="*/ 79 h 82"/>
              <a:gd name="T10" fmla="*/ 29 w 76"/>
              <a:gd name="T11" fmla="*/ 81 h 82"/>
            </a:gdLst>
            <a:ahLst/>
            <a:cxnLst>
              <a:cxn ang="0">
                <a:pos x="T0" y="T1"/>
              </a:cxn>
              <a:cxn ang="0">
                <a:pos x="T2" y="T3"/>
              </a:cxn>
              <a:cxn ang="0">
                <a:pos x="T4" y="T5"/>
              </a:cxn>
              <a:cxn ang="0">
                <a:pos x="T6" y="T7"/>
              </a:cxn>
              <a:cxn ang="0">
                <a:pos x="T8" y="T9"/>
              </a:cxn>
              <a:cxn ang="0">
                <a:pos x="T10" y="T11"/>
              </a:cxn>
            </a:cxnLst>
            <a:rect l="0" t="0" r="r" b="b"/>
            <a:pathLst>
              <a:path w="76" h="82">
                <a:moveTo>
                  <a:pt x="29" y="81"/>
                </a:moveTo>
                <a:cubicBezTo>
                  <a:pt x="12" y="82"/>
                  <a:pt x="0" y="68"/>
                  <a:pt x="4" y="53"/>
                </a:cubicBezTo>
                <a:cubicBezTo>
                  <a:pt x="9" y="33"/>
                  <a:pt x="41" y="4"/>
                  <a:pt x="61" y="1"/>
                </a:cubicBezTo>
                <a:cubicBezTo>
                  <a:pt x="68" y="0"/>
                  <a:pt x="73" y="2"/>
                  <a:pt x="74" y="10"/>
                </a:cubicBezTo>
                <a:cubicBezTo>
                  <a:pt x="76" y="25"/>
                  <a:pt x="50" y="73"/>
                  <a:pt x="35" y="79"/>
                </a:cubicBezTo>
                <a:cubicBezTo>
                  <a:pt x="33" y="80"/>
                  <a:pt x="30" y="81"/>
                  <a:pt x="29" y="8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7" name="Freeform 235">
            <a:extLst>
              <a:ext uri="{FF2B5EF4-FFF2-40B4-BE49-F238E27FC236}">
                <a16:creationId xmlns:a16="http://schemas.microsoft.com/office/drawing/2014/main" id="{438C4CE7-38D7-4917-971C-7FCB05634D19}"/>
              </a:ext>
            </a:extLst>
          </p:cNvPr>
          <p:cNvSpPr>
            <a:spLocks/>
          </p:cNvSpPr>
          <p:nvPr/>
        </p:nvSpPr>
        <p:spPr bwMode="auto">
          <a:xfrm rot="18158472" flipH="1" flipV="1">
            <a:off x="11076147" y="1715137"/>
            <a:ext cx="30443" cy="28993"/>
          </a:xfrm>
          <a:custGeom>
            <a:avLst/>
            <a:gdLst>
              <a:gd name="T0" fmla="*/ 58 w 59"/>
              <a:gd name="T1" fmla="*/ 31 h 60"/>
              <a:gd name="T2" fmla="*/ 30 w 59"/>
              <a:gd name="T3" fmla="*/ 59 h 60"/>
              <a:gd name="T4" fmla="*/ 1 w 59"/>
              <a:gd name="T5" fmla="*/ 27 h 60"/>
              <a:gd name="T6" fmla="*/ 32 w 59"/>
              <a:gd name="T7" fmla="*/ 1 h 60"/>
              <a:gd name="T8" fmla="*/ 58 w 59"/>
              <a:gd name="T9" fmla="*/ 31 h 60"/>
            </a:gdLst>
            <a:ahLst/>
            <a:cxnLst>
              <a:cxn ang="0">
                <a:pos x="T0" y="T1"/>
              </a:cxn>
              <a:cxn ang="0">
                <a:pos x="T2" y="T3"/>
              </a:cxn>
              <a:cxn ang="0">
                <a:pos x="T4" y="T5"/>
              </a:cxn>
              <a:cxn ang="0">
                <a:pos x="T6" y="T7"/>
              </a:cxn>
              <a:cxn ang="0">
                <a:pos x="T8" y="T9"/>
              </a:cxn>
            </a:cxnLst>
            <a:rect l="0" t="0" r="r" b="b"/>
            <a:pathLst>
              <a:path w="59" h="60">
                <a:moveTo>
                  <a:pt x="58" y="31"/>
                </a:moveTo>
                <a:cubicBezTo>
                  <a:pt x="57" y="51"/>
                  <a:pt x="49" y="60"/>
                  <a:pt x="30" y="59"/>
                </a:cubicBezTo>
                <a:cubicBezTo>
                  <a:pt x="15" y="59"/>
                  <a:pt x="0" y="42"/>
                  <a:pt x="1" y="27"/>
                </a:cubicBezTo>
                <a:cubicBezTo>
                  <a:pt x="2" y="13"/>
                  <a:pt x="17" y="0"/>
                  <a:pt x="32" y="1"/>
                </a:cubicBezTo>
                <a:cubicBezTo>
                  <a:pt x="50" y="2"/>
                  <a:pt x="59" y="13"/>
                  <a:pt x="58" y="3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8" name="Freeform 236">
            <a:extLst>
              <a:ext uri="{FF2B5EF4-FFF2-40B4-BE49-F238E27FC236}">
                <a16:creationId xmlns:a16="http://schemas.microsoft.com/office/drawing/2014/main" id="{F0838277-0F96-45D3-B7AD-7B51CF14015A}"/>
              </a:ext>
            </a:extLst>
          </p:cNvPr>
          <p:cNvSpPr>
            <a:spLocks/>
          </p:cNvSpPr>
          <p:nvPr/>
        </p:nvSpPr>
        <p:spPr bwMode="auto">
          <a:xfrm rot="18158472" flipH="1" flipV="1">
            <a:off x="10817934" y="3134158"/>
            <a:ext cx="27543" cy="36240"/>
          </a:xfrm>
          <a:custGeom>
            <a:avLst/>
            <a:gdLst>
              <a:gd name="T0" fmla="*/ 37 w 54"/>
              <a:gd name="T1" fmla="*/ 1 h 72"/>
              <a:gd name="T2" fmla="*/ 51 w 54"/>
              <a:gd name="T3" fmla="*/ 20 h 72"/>
              <a:gd name="T4" fmla="*/ 34 w 54"/>
              <a:gd name="T5" fmla="*/ 58 h 72"/>
              <a:gd name="T6" fmla="*/ 11 w 54"/>
              <a:gd name="T7" fmla="*/ 69 h 72"/>
              <a:gd name="T8" fmla="*/ 1 w 54"/>
              <a:gd name="T9" fmla="*/ 47 h 72"/>
              <a:gd name="T10" fmla="*/ 37 w 54"/>
              <a:gd name="T11" fmla="*/ 1 h 72"/>
            </a:gdLst>
            <a:ahLst/>
            <a:cxnLst>
              <a:cxn ang="0">
                <a:pos x="T0" y="T1"/>
              </a:cxn>
              <a:cxn ang="0">
                <a:pos x="T2" y="T3"/>
              </a:cxn>
              <a:cxn ang="0">
                <a:pos x="T4" y="T5"/>
              </a:cxn>
              <a:cxn ang="0">
                <a:pos x="T6" y="T7"/>
              </a:cxn>
              <a:cxn ang="0">
                <a:pos x="T8" y="T9"/>
              </a:cxn>
              <a:cxn ang="0">
                <a:pos x="T10" y="T11"/>
              </a:cxn>
            </a:cxnLst>
            <a:rect l="0" t="0" r="r" b="b"/>
            <a:pathLst>
              <a:path w="54" h="72">
                <a:moveTo>
                  <a:pt x="37" y="1"/>
                </a:moveTo>
                <a:cubicBezTo>
                  <a:pt x="47" y="2"/>
                  <a:pt x="54" y="7"/>
                  <a:pt x="51" y="20"/>
                </a:cubicBezTo>
                <a:cubicBezTo>
                  <a:pt x="47" y="34"/>
                  <a:pt x="42" y="47"/>
                  <a:pt x="34" y="58"/>
                </a:cubicBezTo>
                <a:cubicBezTo>
                  <a:pt x="29" y="66"/>
                  <a:pt x="21" y="72"/>
                  <a:pt x="11" y="69"/>
                </a:cubicBezTo>
                <a:cubicBezTo>
                  <a:pt x="0" y="65"/>
                  <a:pt x="1" y="56"/>
                  <a:pt x="1" y="47"/>
                </a:cubicBezTo>
                <a:cubicBezTo>
                  <a:pt x="1" y="21"/>
                  <a:pt x="17" y="0"/>
                  <a:pt x="37" y="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29" name="Freeform 242">
            <a:extLst>
              <a:ext uri="{FF2B5EF4-FFF2-40B4-BE49-F238E27FC236}">
                <a16:creationId xmlns:a16="http://schemas.microsoft.com/office/drawing/2014/main" id="{C99B83A4-FB9C-4441-93DF-DBB1C11DBE25}"/>
              </a:ext>
            </a:extLst>
          </p:cNvPr>
          <p:cNvSpPr>
            <a:spLocks/>
          </p:cNvSpPr>
          <p:nvPr/>
        </p:nvSpPr>
        <p:spPr bwMode="auto">
          <a:xfrm rot="18158472" flipH="1" flipV="1">
            <a:off x="11581926" y="2044180"/>
            <a:ext cx="28993" cy="33342"/>
          </a:xfrm>
          <a:custGeom>
            <a:avLst/>
            <a:gdLst>
              <a:gd name="T0" fmla="*/ 58 w 58"/>
              <a:gd name="T1" fmla="*/ 25 h 69"/>
              <a:gd name="T2" fmla="*/ 34 w 58"/>
              <a:gd name="T3" fmla="*/ 59 h 69"/>
              <a:gd name="T4" fmla="*/ 9 w 58"/>
              <a:gd name="T5" fmla="*/ 58 h 69"/>
              <a:gd name="T6" fmla="*/ 11 w 58"/>
              <a:gd name="T7" fmla="*/ 25 h 69"/>
              <a:gd name="T8" fmla="*/ 35 w 58"/>
              <a:gd name="T9" fmla="*/ 7 h 69"/>
              <a:gd name="T10" fmla="*/ 58 w 58"/>
              <a:gd name="T11" fmla="*/ 25 h 69"/>
            </a:gdLst>
            <a:ahLst/>
            <a:cxnLst>
              <a:cxn ang="0">
                <a:pos x="T0" y="T1"/>
              </a:cxn>
              <a:cxn ang="0">
                <a:pos x="T2" y="T3"/>
              </a:cxn>
              <a:cxn ang="0">
                <a:pos x="T4" y="T5"/>
              </a:cxn>
              <a:cxn ang="0">
                <a:pos x="T6" y="T7"/>
              </a:cxn>
              <a:cxn ang="0">
                <a:pos x="T8" y="T9"/>
              </a:cxn>
              <a:cxn ang="0">
                <a:pos x="T10" y="T11"/>
              </a:cxn>
            </a:cxnLst>
            <a:rect l="0" t="0" r="r" b="b"/>
            <a:pathLst>
              <a:path w="58" h="69">
                <a:moveTo>
                  <a:pt x="58" y="25"/>
                </a:moveTo>
                <a:cubicBezTo>
                  <a:pt x="54" y="36"/>
                  <a:pt x="46" y="49"/>
                  <a:pt x="34" y="59"/>
                </a:cubicBezTo>
                <a:cubicBezTo>
                  <a:pt x="27" y="64"/>
                  <a:pt x="16" y="69"/>
                  <a:pt x="9" y="58"/>
                </a:cubicBezTo>
                <a:cubicBezTo>
                  <a:pt x="3" y="47"/>
                  <a:pt x="0" y="35"/>
                  <a:pt x="11" y="25"/>
                </a:cubicBezTo>
                <a:cubicBezTo>
                  <a:pt x="18" y="18"/>
                  <a:pt x="27" y="12"/>
                  <a:pt x="35" y="7"/>
                </a:cubicBezTo>
                <a:cubicBezTo>
                  <a:pt x="48" y="0"/>
                  <a:pt x="57" y="7"/>
                  <a:pt x="58" y="25"/>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31" name="Freeform 191">
            <a:extLst>
              <a:ext uri="{FF2B5EF4-FFF2-40B4-BE49-F238E27FC236}">
                <a16:creationId xmlns:a16="http://schemas.microsoft.com/office/drawing/2014/main" id="{8E4A6A03-9285-4355-843C-4B8B54193CF9}"/>
              </a:ext>
            </a:extLst>
          </p:cNvPr>
          <p:cNvSpPr>
            <a:spLocks noEditPoints="1"/>
          </p:cNvSpPr>
          <p:nvPr/>
        </p:nvSpPr>
        <p:spPr bwMode="auto">
          <a:xfrm>
            <a:off x="9334136" y="4984031"/>
            <a:ext cx="2375955" cy="2207796"/>
          </a:xfrm>
          <a:custGeom>
            <a:avLst/>
            <a:gdLst>
              <a:gd name="T0" fmla="*/ 1044 w 4780"/>
              <a:gd name="T1" fmla="*/ 3142 h 4463"/>
              <a:gd name="T2" fmla="*/ 1013 w 4780"/>
              <a:gd name="T3" fmla="*/ 3224 h 4463"/>
              <a:gd name="T4" fmla="*/ 973 w 4780"/>
              <a:gd name="T5" fmla="*/ 2548 h 4463"/>
              <a:gd name="T6" fmla="*/ 949 w 4780"/>
              <a:gd name="T7" fmla="*/ 2500 h 4463"/>
              <a:gd name="T8" fmla="*/ 825 w 4780"/>
              <a:gd name="T9" fmla="*/ 2141 h 4463"/>
              <a:gd name="T10" fmla="*/ 723 w 4780"/>
              <a:gd name="T11" fmla="*/ 1989 h 4463"/>
              <a:gd name="T12" fmla="*/ 695 w 4780"/>
              <a:gd name="T13" fmla="*/ 1977 h 4463"/>
              <a:gd name="T14" fmla="*/ 627 w 4780"/>
              <a:gd name="T15" fmla="*/ 1930 h 4463"/>
              <a:gd name="T16" fmla="*/ 737 w 4780"/>
              <a:gd name="T17" fmla="*/ 1790 h 4463"/>
              <a:gd name="T18" fmla="*/ 697 w 4780"/>
              <a:gd name="T19" fmla="*/ 1454 h 4463"/>
              <a:gd name="T20" fmla="*/ 186 w 4780"/>
              <a:gd name="T21" fmla="*/ 1016 h 4463"/>
              <a:gd name="T22" fmla="*/ 66 w 4780"/>
              <a:gd name="T23" fmla="*/ 470 h 4463"/>
              <a:gd name="T24" fmla="*/ 493 w 4780"/>
              <a:gd name="T25" fmla="*/ 447 h 4463"/>
              <a:gd name="T26" fmla="*/ 663 w 4780"/>
              <a:gd name="T27" fmla="*/ 676 h 4463"/>
              <a:gd name="T28" fmla="*/ 950 w 4780"/>
              <a:gd name="T29" fmla="*/ 652 h 4463"/>
              <a:gd name="T30" fmla="*/ 1191 w 4780"/>
              <a:gd name="T31" fmla="*/ 520 h 4463"/>
              <a:gd name="T32" fmla="*/ 1456 w 4780"/>
              <a:gd name="T33" fmla="*/ 432 h 4463"/>
              <a:gd name="T34" fmla="*/ 1505 w 4780"/>
              <a:gd name="T35" fmla="*/ 519 h 4463"/>
              <a:gd name="T36" fmla="*/ 1728 w 4780"/>
              <a:gd name="T37" fmla="*/ 72 h 4463"/>
              <a:gd name="T38" fmla="*/ 1953 w 4780"/>
              <a:gd name="T39" fmla="*/ 175 h 4463"/>
              <a:gd name="T40" fmla="*/ 2399 w 4780"/>
              <a:gd name="T41" fmla="*/ 176 h 4463"/>
              <a:gd name="T42" fmla="*/ 2481 w 4780"/>
              <a:gd name="T43" fmla="*/ 101 h 4463"/>
              <a:gd name="T44" fmla="*/ 2650 w 4780"/>
              <a:gd name="T45" fmla="*/ 201 h 4463"/>
              <a:gd name="T46" fmla="*/ 2837 w 4780"/>
              <a:gd name="T47" fmla="*/ 367 h 4463"/>
              <a:gd name="T48" fmla="*/ 3107 w 4780"/>
              <a:gd name="T49" fmla="*/ 252 h 4463"/>
              <a:gd name="T50" fmla="*/ 3395 w 4780"/>
              <a:gd name="T51" fmla="*/ 249 h 4463"/>
              <a:gd name="T52" fmla="*/ 3564 w 4780"/>
              <a:gd name="T53" fmla="*/ 151 h 4463"/>
              <a:gd name="T54" fmla="*/ 3773 w 4780"/>
              <a:gd name="T55" fmla="*/ 407 h 4463"/>
              <a:gd name="T56" fmla="*/ 3890 w 4780"/>
              <a:gd name="T57" fmla="*/ 507 h 4463"/>
              <a:gd name="T58" fmla="*/ 4113 w 4780"/>
              <a:gd name="T59" fmla="*/ 733 h 4463"/>
              <a:gd name="T60" fmla="*/ 4214 w 4780"/>
              <a:gd name="T61" fmla="*/ 845 h 4463"/>
              <a:gd name="T62" fmla="*/ 4129 w 4780"/>
              <a:gd name="T63" fmla="*/ 1066 h 4463"/>
              <a:gd name="T64" fmla="*/ 4202 w 4780"/>
              <a:gd name="T65" fmla="*/ 1356 h 4463"/>
              <a:gd name="T66" fmla="*/ 4311 w 4780"/>
              <a:gd name="T67" fmla="*/ 1473 h 4463"/>
              <a:gd name="T68" fmla="*/ 4602 w 4780"/>
              <a:gd name="T69" fmla="*/ 1455 h 4463"/>
              <a:gd name="T70" fmla="*/ 4288 w 4780"/>
              <a:gd name="T71" fmla="*/ 1865 h 4463"/>
              <a:gd name="T72" fmla="*/ 4526 w 4780"/>
              <a:gd name="T73" fmla="*/ 1962 h 4463"/>
              <a:gd name="T74" fmla="*/ 4249 w 4780"/>
              <a:gd name="T75" fmla="*/ 1951 h 4463"/>
              <a:gd name="T76" fmla="*/ 3932 w 4780"/>
              <a:gd name="T77" fmla="*/ 2055 h 4463"/>
              <a:gd name="T78" fmla="*/ 4078 w 4780"/>
              <a:gd name="T79" fmla="*/ 2142 h 4463"/>
              <a:gd name="T80" fmla="*/ 4108 w 4780"/>
              <a:gd name="T81" fmla="*/ 2445 h 4463"/>
              <a:gd name="T82" fmla="*/ 4268 w 4780"/>
              <a:gd name="T83" fmla="*/ 2579 h 4463"/>
              <a:gd name="T84" fmla="*/ 4170 w 4780"/>
              <a:gd name="T85" fmla="*/ 2803 h 4463"/>
              <a:gd name="T86" fmla="*/ 3990 w 4780"/>
              <a:gd name="T87" fmla="*/ 2954 h 4463"/>
              <a:gd name="T88" fmla="*/ 3993 w 4780"/>
              <a:gd name="T89" fmla="*/ 3198 h 4463"/>
              <a:gd name="T90" fmla="*/ 3736 w 4780"/>
              <a:gd name="T91" fmla="*/ 3558 h 4463"/>
              <a:gd name="T92" fmla="*/ 3507 w 4780"/>
              <a:gd name="T93" fmla="*/ 3674 h 4463"/>
              <a:gd name="T94" fmla="*/ 3042 w 4780"/>
              <a:gd name="T95" fmla="*/ 3530 h 4463"/>
              <a:gd name="T96" fmla="*/ 2793 w 4780"/>
              <a:gd name="T97" fmla="*/ 3462 h 4463"/>
              <a:gd name="T98" fmla="*/ 2472 w 4780"/>
              <a:gd name="T99" fmla="*/ 3096 h 4463"/>
              <a:gd name="T100" fmla="*/ 2426 w 4780"/>
              <a:gd name="T101" fmla="*/ 4395 h 4463"/>
              <a:gd name="T102" fmla="*/ 2307 w 4780"/>
              <a:gd name="T103" fmla="*/ 3194 h 4463"/>
              <a:gd name="T104" fmla="*/ 2269 w 4780"/>
              <a:gd name="T105" fmla="*/ 2980 h 4463"/>
              <a:gd name="T106" fmla="*/ 1845 w 4780"/>
              <a:gd name="T107" fmla="*/ 3204 h 4463"/>
              <a:gd name="T108" fmla="*/ 1862 w 4780"/>
              <a:gd name="T109" fmla="*/ 2712 h 4463"/>
              <a:gd name="T110" fmla="*/ 1786 w 4780"/>
              <a:gd name="T111" fmla="*/ 2552 h 4463"/>
              <a:gd name="T112" fmla="*/ 1575 w 4780"/>
              <a:gd name="T113" fmla="*/ 2470 h 4463"/>
              <a:gd name="T114" fmla="*/ 1280 w 4780"/>
              <a:gd name="T115" fmla="*/ 2625 h 4463"/>
              <a:gd name="T116" fmla="*/ 4014 w 4780"/>
              <a:gd name="T117" fmla="*/ 1837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80" h="4463">
                <a:moveTo>
                  <a:pt x="1084" y="2482"/>
                </a:moveTo>
                <a:cubicBezTo>
                  <a:pt x="1124" y="2510"/>
                  <a:pt x="1131" y="2558"/>
                  <a:pt x="1160" y="2593"/>
                </a:cubicBezTo>
                <a:cubicBezTo>
                  <a:pt x="1172" y="2607"/>
                  <a:pt x="1182" y="2624"/>
                  <a:pt x="1199" y="2633"/>
                </a:cubicBezTo>
                <a:cubicBezTo>
                  <a:pt x="1214" y="2641"/>
                  <a:pt x="1217" y="2649"/>
                  <a:pt x="1207" y="2663"/>
                </a:cubicBezTo>
                <a:cubicBezTo>
                  <a:pt x="1198" y="2675"/>
                  <a:pt x="1180" y="2679"/>
                  <a:pt x="1170" y="2669"/>
                </a:cubicBezTo>
                <a:cubicBezTo>
                  <a:pt x="1146" y="2645"/>
                  <a:pt x="1122" y="2621"/>
                  <a:pt x="1111" y="2585"/>
                </a:cubicBezTo>
                <a:cubicBezTo>
                  <a:pt x="1095" y="2531"/>
                  <a:pt x="1062" y="2483"/>
                  <a:pt x="1042" y="2429"/>
                </a:cubicBezTo>
                <a:cubicBezTo>
                  <a:pt x="1036" y="2667"/>
                  <a:pt x="1040" y="2904"/>
                  <a:pt x="1044" y="3142"/>
                </a:cubicBezTo>
                <a:cubicBezTo>
                  <a:pt x="1054" y="3141"/>
                  <a:pt x="1057" y="3135"/>
                  <a:pt x="1061" y="3131"/>
                </a:cubicBezTo>
                <a:cubicBezTo>
                  <a:pt x="1074" y="3121"/>
                  <a:pt x="1089" y="3113"/>
                  <a:pt x="1106" y="3110"/>
                </a:cubicBezTo>
                <a:cubicBezTo>
                  <a:pt x="1118" y="3107"/>
                  <a:pt x="1133" y="3104"/>
                  <a:pt x="1141" y="3116"/>
                </a:cubicBezTo>
                <a:cubicBezTo>
                  <a:pt x="1149" y="3129"/>
                  <a:pt x="1139" y="3142"/>
                  <a:pt x="1131" y="3152"/>
                </a:cubicBezTo>
                <a:cubicBezTo>
                  <a:pt x="1115" y="3173"/>
                  <a:pt x="1092" y="3185"/>
                  <a:pt x="1068" y="3197"/>
                </a:cubicBezTo>
                <a:cubicBezTo>
                  <a:pt x="1056" y="3203"/>
                  <a:pt x="1046" y="3210"/>
                  <a:pt x="1044" y="3226"/>
                </a:cubicBezTo>
                <a:cubicBezTo>
                  <a:pt x="1043" y="3234"/>
                  <a:pt x="1040" y="3244"/>
                  <a:pt x="1029" y="3244"/>
                </a:cubicBezTo>
                <a:cubicBezTo>
                  <a:pt x="1016" y="3244"/>
                  <a:pt x="1015" y="3233"/>
                  <a:pt x="1013" y="3224"/>
                </a:cubicBezTo>
                <a:cubicBezTo>
                  <a:pt x="1010" y="3214"/>
                  <a:pt x="1010" y="3203"/>
                  <a:pt x="1010" y="3192"/>
                </a:cubicBezTo>
                <a:cubicBezTo>
                  <a:pt x="1010" y="3068"/>
                  <a:pt x="1010" y="2944"/>
                  <a:pt x="1012" y="2820"/>
                </a:cubicBezTo>
                <a:cubicBezTo>
                  <a:pt x="1013" y="2760"/>
                  <a:pt x="1013" y="2699"/>
                  <a:pt x="1014" y="2638"/>
                </a:cubicBezTo>
                <a:cubicBezTo>
                  <a:pt x="1014" y="2625"/>
                  <a:pt x="1014" y="2616"/>
                  <a:pt x="996" y="2622"/>
                </a:cubicBezTo>
                <a:cubicBezTo>
                  <a:pt x="982" y="2627"/>
                  <a:pt x="967" y="2625"/>
                  <a:pt x="953" y="2620"/>
                </a:cubicBezTo>
                <a:cubicBezTo>
                  <a:pt x="936" y="2614"/>
                  <a:pt x="926" y="2602"/>
                  <a:pt x="928" y="2584"/>
                </a:cubicBezTo>
                <a:cubicBezTo>
                  <a:pt x="929" y="2567"/>
                  <a:pt x="938" y="2557"/>
                  <a:pt x="957" y="2558"/>
                </a:cubicBezTo>
                <a:cubicBezTo>
                  <a:pt x="964" y="2559"/>
                  <a:pt x="969" y="2553"/>
                  <a:pt x="973" y="2548"/>
                </a:cubicBezTo>
                <a:cubicBezTo>
                  <a:pt x="1000" y="2507"/>
                  <a:pt x="1024" y="2467"/>
                  <a:pt x="1009" y="2414"/>
                </a:cubicBezTo>
                <a:cubicBezTo>
                  <a:pt x="1004" y="2396"/>
                  <a:pt x="1015" y="2376"/>
                  <a:pt x="1014" y="2357"/>
                </a:cubicBezTo>
                <a:cubicBezTo>
                  <a:pt x="1012" y="2333"/>
                  <a:pt x="976" y="2313"/>
                  <a:pt x="956" y="2326"/>
                </a:cubicBezTo>
                <a:cubicBezTo>
                  <a:pt x="954" y="2327"/>
                  <a:pt x="951" y="2330"/>
                  <a:pt x="951" y="2332"/>
                </a:cubicBezTo>
                <a:cubicBezTo>
                  <a:pt x="948" y="2362"/>
                  <a:pt x="931" y="2394"/>
                  <a:pt x="959" y="2423"/>
                </a:cubicBezTo>
                <a:cubicBezTo>
                  <a:pt x="975" y="2440"/>
                  <a:pt x="980" y="2462"/>
                  <a:pt x="982" y="2485"/>
                </a:cubicBezTo>
                <a:cubicBezTo>
                  <a:pt x="982" y="2494"/>
                  <a:pt x="980" y="2503"/>
                  <a:pt x="972" y="2508"/>
                </a:cubicBezTo>
                <a:cubicBezTo>
                  <a:pt x="962" y="2513"/>
                  <a:pt x="956" y="2505"/>
                  <a:pt x="949" y="2500"/>
                </a:cubicBezTo>
                <a:cubicBezTo>
                  <a:pt x="945" y="2496"/>
                  <a:pt x="941" y="2491"/>
                  <a:pt x="939" y="2485"/>
                </a:cubicBezTo>
                <a:cubicBezTo>
                  <a:pt x="934" y="2464"/>
                  <a:pt x="917" y="2451"/>
                  <a:pt x="906" y="2435"/>
                </a:cubicBezTo>
                <a:cubicBezTo>
                  <a:pt x="888" y="2410"/>
                  <a:pt x="873" y="2383"/>
                  <a:pt x="867" y="2353"/>
                </a:cubicBezTo>
                <a:cubicBezTo>
                  <a:pt x="862" y="2329"/>
                  <a:pt x="852" y="2311"/>
                  <a:pt x="835" y="2296"/>
                </a:cubicBezTo>
                <a:cubicBezTo>
                  <a:pt x="827" y="2289"/>
                  <a:pt x="823" y="2281"/>
                  <a:pt x="825" y="2271"/>
                </a:cubicBezTo>
                <a:cubicBezTo>
                  <a:pt x="827" y="2260"/>
                  <a:pt x="837" y="2259"/>
                  <a:pt x="845" y="2258"/>
                </a:cubicBezTo>
                <a:cubicBezTo>
                  <a:pt x="855" y="2257"/>
                  <a:pt x="860" y="2251"/>
                  <a:pt x="863" y="2242"/>
                </a:cubicBezTo>
                <a:cubicBezTo>
                  <a:pt x="876" y="2194"/>
                  <a:pt x="866" y="2168"/>
                  <a:pt x="825" y="2141"/>
                </a:cubicBezTo>
                <a:cubicBezTo>
                  <a:pt x="823" y="2139"/>
                  <a:pt x="819" y="2136"/>
                  <a:pt x="817" y="2137"/>
                </a:cubicBezTo>
                <a:cubicBezTo>
                  <a:pt x="787" y="2143"/>
                  <a:pt x="759" y="2126"/>
                  <a:pt x="729" y="2132"/>
                </a:cubicBezTo>
                <a:cubicBezTo>
                  <a:pt x="716" y="2134"/>
                  <a:pt x="704" y="2130"/>
                  <a:pt x="700" y="2115"/>
                </a:cubicBezTo>
                <a:cubicBezTo>
                  <a:pt x="695" y="2100"/>
                  <a:pt x="708" y="2096"/>
                  <a:pt x="717" y="2090"/>
                </a:cubicBezTo>
                <a:cubicBezTo>
                  <a:pt x="723" y="2086"/>
                  <a:pt x="730" y="2082"/>
                  <a:pt x="736" y="2078"/>
                </a:cubicBezTo>
                <a:cubicBezTo>
                  <a:pt x="746" y="2071"/>
                  <a:pt x="750" y="2062"/>
                  <a:pt x="740" y="2051"/>
                </a:cubicBezTo>
                <a:cubicBezTo>
                  <a:pt x="727" y="2035"/>
                  <a:pt x="722" y="2019"/>
                  <a:pt x="733" y="2000"/>
                </a:cubicBezTo>
                <a:cubicBezTo>
                  <a:pt x="739" y="1989"/>
                  <a:pt x="732" y="1986"/>
                  <a:pt x="723" y="1989"/>
                </a:cubicBezTo>
                <a:cubicBezTo>
                  <a:pt x="700" y="1997"/>
                  <a:pt x="678" y="2004"/>
                  <a:pt x="658" y="2015"/>
                </a:cubicBezTo>
                <a:cubicBezTo>
                  <a:pt x="657" y="2016"/>
                  <a:pt x="657" y="2016"/>
                  <a:pt x="656" y="2017"/>
                </a:cubicBezTo>
                <a:cubicBezTo>
                  <a:pt x="649" y="2022"/>
                  <a:pt x="642" y="2026"/>
                  <a:pt x="632" y="2025"/>
                </a:cubicBezTo>
                <a:cubicBezTo>
                  <a:pt x="631" y="2025"/>
                  <a:pt x="629" y="2022"/>
                  <a:pt x="630" y="2021"/>
                </a:cubicBezTo>
                <a:cubicBezTo>
                  <a:pt x="634" y="2012"/>
                  <a:pt x="642" y="2009"/>
                  <a:pt x="650" y="2006"/>
                </a:cubicBezTo>
                <a:cubicBezTo>
                  <a:pt x="667" y="2000"/>
                  <a:pt x="683" y="1992"/>
                  <a:pt x="701" y="1987"/>
                </a:cubicBezTo>
                <a:cubicBezTo>
                  <a:pt x="708" y="1986"/>
                  <a:pt x="716" y="1982"/>
                  <a:pt x="722" y="1973"/>
                </a:cubicBezTo>
                <a:cubicBezTo>
                  <a:pt x="711" y="1969"/>
                  <a:pt x="703" y="1976"/>
                  <a:pt x="695" y="1977"/>
                </a:cubicBezTo>
                <a:cubicBezTo>
                  <a:pt x="692" y="1977"/>
                  <a:pt x="688" y="1977"/>
                  <a:pt x="686" y="1975"/>
                </a:cubicBezTo>
                <a:cubicBezTo>
                  <a:pt x="683" y="1972"/>
                  <a:pt x="685" y="1969"/>
                  <a:pt x="688" y="1967"/>
                </a:cubicBezTo>
                <a:cubicBezTo>
                  <a:pt x="694" y="1961"/>
                  <a:pt x="695" y="1954"/>
                  <a:pt x="690" y="1947"/>
                </a:cubicBezTo>
                <a:cubicBezTo>
                  <a:pt x="685" y="1939"/>
                  <a:pt x="677" y="1935"/>
                  <a:pt x="668" y="1937"/>
                </a:cubicBezTo>
                <a:cubicBezTo>
                  <a:pt x="655" y="1941"/>
                  <a:pt x="642" y="1945"/>
                  <a:pt x="630" y="1948"/>
                </a:cubicBezTo>
                <a:cubicBezTo>
                  <a:pt x="624" y="1950"/>
                  <a:pt x="619" y="1955"/>
                  <a:pt x="613" y="1950"/>
                </a:cubicBezTo>
                <a:cubicBezTo>
                  <a:pt x="610" y="1948"/>
                  <a:pt x="610" y="1944"/>
                  <a:pt x="611" y="1941"/>
                </a:cubicBezTo>
                <a:cubicBezTo>
                  <a:pt x="614" y="1934"/>
                  <a:pt x="620" y="1929"/>
                  <a:pt x="627" y="1930"/>
                </a:cubicBezTo>
                <a:cubicBezTo>
                  <a:pt x="643" y="1932"/>
                  <a:pt x="657" y="1927"/>
                  <a:pt x="670" y="1919"/>
                </a:cubicBezTo>
                <a:cubicBezTo>
                  <a:pt x="699" y="1901"/>
                  <a:pt x="701" y="1898"/>
                  <a:pt x="691" y="1865"/>
                </a:cubicBezTo>
                <a:cubicBezTo>
                  <a:pt x="689" y="1857"/>
                  <a:pt x="692" y="1855"/>
                  <a:pt x="699" y="1857"/>
                </a:cubicBezTo>
                <a:cubicBezTo>
                  <a:pt x="708" y="1859"/>
                  <a:pt x="713" y="1866"/>
                  <a:pt x="718" y="1873"/>
                </a:cubicBezTo>
                <a:cubicBezTo>
                  <a:pt x="732" y="1890"/>
                  <a:pt x="742" y="1889"/>
                  <a:pt x="754" y="1870"/>
                </a:cubicBezTo>
                <a:cubicBezTo>
                  <a:pt x="761" y="1858"/>
                  <a:pt x="765" y="1843"/>
                  <a:pt x="769" y="1829"/>
                </a:cubicBezTo>
                <a:cubicBezTo>
                  <a:pt x="771" y="1821"/>
                  <a:pt x="768" y="1815"/>
                  <a:pt x="762" y="1810"/>
                </a:cubicBezTo>
                <a:cubicBezTo>
                  <a:pt x="754" y="1803"/>
                  <a:pt x="746" y="1795"/>
                  <a:pt x="737" y="1790"/>
                </a:cubicBezTo>
                <a:cubicBezTo>
                  <a:pt x="716" y="1780"/>
                  <a:pt x="712" y="1765"/>
                  <a:pt x="718" y="1743"/>
                </a:cubicBezTo>
                <a:cubicBezTo>
                  <a:pt x="724" y="1722"/>
                  <a:pt x="728" y="1700"/>
                  <a:pt x="732" y="1678"/>
                </a:cubicBezTo>
                <a:cubicBezTo>
                  <a:pt x="741" y="1637"/>
                  <a:pt x="724" y="1608"/>
                  <a:pt x="682" y="1598"/>
                </a:cubicBezTo>
                <a:cubicBezTo>
                  <a:pt x="660" y="1593"/>
                  <a:pt x="641" y="1584"/>
                  <a:pt x="639" y="1558"/>
                </a:cubicBezTo>
                <a:cubicBezTo>
                  <a:pt x="639" y="1545"/>
                  <a:pt x="616" y="1548"/>
                  <a:pt x="622" y="1535"/>
                </a:cubicBezTo>
                <a:cubicBezTo>
                  <a:pt x="627" y="1525"/>
                  <a:pt x="639" y="1542"/>
                  <a:pt x="649" y="1535"/>
                </a:cubicBezTo>
                <a:cubicBezTo>
                  <a:pt x="670" y="1521"/>
                  <a:pt x="694" y="1511"/>
                  <a:pt x="706" y="1487"/>
                </a:cubicBezTo>
                <a:cubicBezTo>
                  <a:pt x="713" y="1473"/>
                  <a:pt x="712" y="1462"/>
                  <a:pt x="697" y="1454"/>
                </a:cubicBezTo>
                <a:cubicBezTo>
                  <a:pt x="659" y="1434"/>
                  <a:pt x="621" y="1415"/>
                  <a:pt x="581" y="1399"/>
                </a:cubicBezTo>
                <a:cubicBezTo>
                  <a:pt x="572" y="1396"/>
                  <a:pt x="564" y="1392"/>
                  <a:pt x="560" y="1383"/>
                </a:cubicBezTo>
                <a:cubicBezTo>
                  <a:pt x="523" y="1305"/>
                  <a:pt x="485" y="1228"/>
                  <a:pt x="470" y="1142"/>
                </a:cubicBezTo>
                <a:cubicBezTo>
                  <a:pt x="466" y="1116"/>
                  <a:pt x="466" y="1090"/>
                  <a:pt x="467" y="1064"/>
                </a:cubicBezTo>
                <a:cubicBezTo>
                  <a:pt x="467" y="1054"/>
                  <a:pt x="462" y="1048"/>
                  <a:pt x="455" y="1041"/>
                </a:cubicBezTo>
                <a:cubicBezTo>
                  <a:pt x="431" y="1020"/>
                  <a:pt x="409" y="1012"/>
                  <a:pt x="377" y="1030"/>
                </a:cubicBezTo>
                <a:cubicBezTo>
                  <a:pt x="354" y="1043"/>
                  <a:pt x="325" y="1035"/>
                  <a:pt x="299" y="1030"/>
                </a:cubicBezTo>
                <a:cubicBezTo>
                  <a:pt x="261" y="1023"/>
                  <a:pt x="224" y="1014"/>
                  <a:pt x="186" y="1016"/>
                </a:cubicBezTo>
                <a:cubicBezTo>
                  <a:pt x="177" y="1017"/>
                  <a:pt x="170" y="1012"/>
                  <a:pt x="165" y="1006"/>
                </a:cubicBezTo>
                <a:cubicBezTo>
                  <a:pt x="158" y="997"/>
                  <a:pt x="152" y="988"/>
                  <a:pt x="146" y="978"/>
                </a:cubicBezTo>
                <a:cubicBezTo>
                  <a:pt x="132" y="955"/>
                  <a:pt x="114" y="939"/>
                  <a:pt x="85" y="939"/>
                </a:cubicBezTo>
                <a:cubicBezTo>
                  <a:pt x="76" y="939"/>
                  <a:pt x="70" y="935"/>
                  <a:pt x="67" y="926"/>
                </a:cubicBezTo>
                <a:cubicBezTo>
                  <a:pt x="41" y="847"/>
                  <a:pt x="3" y="771"/>
                  <a:pt x="1" y="685"/>
                </a:cubicBezTo>
                <a:cubicBezTo>
                  <a:pt x="0" y="634"/>
                  <a:pt x="3" y="584"/>
                  <a:pt x="40" y="544"/>
                </a:cubicBezTo>
                <a:cubicBezTo>
                  <a:pt x="53" y="530"/>
                  <a:pt x="59" y="513"/>
                  <a:pt x="53" y="494"/>
                </a:cubicBezTo>
                <a:cubicBezTo>
                  <a:pt x="50" y="481"/>
                  <a:pt x="57" y="476"/>
                  <a:pt x="66" y="470"/>
                </a:cubicBezTo>
                <a:cubicBezTo>
                  <a:pt x="97" y="449"/>
                  <a:pt x="131" y="434"/>
                  <a:pt x="165" y="418"/>
                </a:cubicBezTo>
                <a:cubicBezTo>
                  <a:pt x="212" y="396"/>
                  <a:pt x="255" y="369"/>
                  <a:pt x="285" y="326"/>
                </a:cubicBezTo>
                <a:cubicBezTo>
                  <a:pt x="294" y="313"/>
                  <a:pt x="302" y="315"/>
                  <a:pt x="311" y="325"/>
                </a:cubicBezTo>
                <a:cubicBezTo>
                  <a:pt x="320" y="333"/>
                  <a:pt x="323" y="344"/>
                  <a:pt x="324" y="355"/>
                </a:cubicBezTo>
                <a:cubicBezTo>
                  <a:pt x="324" y="363"/>
                  <a:pt x="324" y="371"/>
                  <a:pt x="328" y="379"/>
                </a:cubicBezTo>
                <a:cubicBezTo>
                  <a:pt x="332" y="387"/>
                  <a:pt x="336" y="393"/>
                  <a:pt x="346" y="385"/>
                </a:cubicBezTo>
                <a:cubicBezTo>
                  <a:pt x="368" y="367"/>
                  <a:pt x="391" y="373"/>
                  <a:pt x="413" y="385"/>
                </a:cubicBezTo>
                <a:cubicBezTo>
                  <a:pt x="443" y="402"/>
                  <a:pt x="468" y="424"/>
                  <a:pt x="493" y="447"/>
                </a:cubicBezTo>
                <a:cubicBezTo>
                  <a:pt x="506" y="460"/>
                  <a:pt x="517" y="460"/>
                  <a:pt x="529" y="447"/>
                </a:cubicBezTo>
                <a:cubicBezTo>
                  <a:pt x="538" y="437"/>
                  <a:pt x="548" y="426"/>
                  <a:pt x="563" y="425"/>
                </a:cubicBezTo>
                <a:cubicBezTo>
                  <a:pt x="577" y="424"/>
                  <a:pt x="585" y="428"/>
                  <a:pt x="582" y="445"/>
                </a:cubicBezTo>
                <a:cubicBezTo>
                  <a:pt x="576" y="469"/>
                  <a:pt x="573" y="493"/>
                  <a:pt x="580" y="518"/>
                </a:cubicBezTo>
                <a:cubicBezTo>
                  <a:pt x="582" y="526"/>
                  <a:pt x="585" y="531"/>
                  <a:pt x="595" y="533"/>
                </a:cubicBezTo>
                <a:cubicBezTo>
                  <a:pt x="641" y="544"/>
                  <a:pt x="658" y="584"/>
                  <a:pt x="634" y="624"/>
                </a:cubicBezTo>
                <a:cubicBezTo>
                  <a:pt x="629" y="634"/>
                  <a:pt x="629" y="641"/>
                  <a:pt x="636" y="649"/>
                </a:cubicBezTo>
                <a:cubicBezTo>
                  <a:pt x="645" y="658"/>
                  <a:pt x="654" y="668"/>
                  <a:pt x="663" y="676"/>
                </a:cubicBezTo>
                <a:cubicBezTo>
                  <a:pt x="681" y="693"/>
                  <a:pt x="692" y="694"/>
                  <a:pt x="711" y="677"/>
                </a:cubicBezTo>
                <a:cubicBezTo>
                  <a:pt x="726" y="663"/>
                  <a:pt x="739" y="648"/>
                  <a:pt x="752" y="633"/>
                </a:cubicBezTo>
                <a:cubicBezTo>
                  <a:pt x="765" y="618"/>
                  <a:pt x="782" y="607"/>
                  <a:pt x="801" y="603"/>
                </a:cubicBezTo>
                <a:cubicBezTo>
                  <a:pt x="824" y="598"/>
                  <a:pt x="844" y="605"/>
                  <a:pt x="859" y="625"/>
                </a:cubicBezTo>
                <a:cubicBezTo>
                  <a:pt x="876" y="648"/>
                  <a:pt x="894" y="670"/>
                  <a:pt x="914" y="690"/>
                </a:cubicBezTo>
                <a:cubicBezTo>
                  <a:pt x="917" y="693"/>
                  <a:pt x="920" y="695"/>
                  <a:pt x="925" y="698"/>
                </a:cubicBezTo>
                <a:cubicBezTo>
                  <a:pt x="926" y="691"/>
                  <a:pt x="926" y="687"/>
                  <a:pt x="926" y="682"/>
                </a:cubicBezTo>
                <a:cubicBezTo>
                  <a:pt x="929" y="668"/>
                  <a:pt x="935" y="657"/>
                  <a:pt x="950" y="652"/>
                </a:cubicBezTo>
                <a:cubicBezTo>
                  <a:pt x="964" y="648"/>
                  <a:pt x="972" y="660"/>
                  <a:pt x="978" y="670"/>
                </a:cubicBezTo>
                <a:cubicBezTo>
                  <a:pt x="990" y="687"/>
                  <a:pt x="1001" y="704"/>
                  <a:pt x="1012" y="722"/>
                </a:cubicBezTo>
                <a:cubicBezTo>
                  <a:pt x="1017" y="730"/>
                  <a:pt x="1022" y="734"/>
                  <a:pt x="1031" y="727"/>
                </a:cubicBezTo>
                <a:cubicBezTo>
                  <a:pt x="1039" y="722"/>
                  <a:pt x="1048" y="721"/>
                  <a:pt x="1056" y="723"/>
                </a:cubicBezTo>
                <a:cubicBezTo>
                  <a:pt x="1073" y="729"/>
                  <a:pt x="1084" y="720"/>
                  <a:pt x="1094" y="709"/>
                </a:cubicBezTo>
                <a:cubicBezTo>
                  <a:pt x="1121" y="678"/>
                  <a:pt x="1147" y="647"/>
                  <a:pt x="1174" y="617"/>
                </a:cubicBezTo>
                <a:cubicBezTo>
                  <a:pt x="1181" y="610"/>
                  <a:pt x="1181" y="603"/>
                  <a:pt x="1178" y="595"/>
                </a:cubicBezTo>
                <a:cubicBezTo>
                  <a:pt x="1167" y="567"/>
                  <a:pt x="1168" y="543"/>
                  <a:pt x="1191" y="520"/>
                </a:cubicBezTo>
                <a:cubicBezTo>
                  <a:pt x="1206" y="505"/>
                  <a:pt x="1208" y="483"/>
                  <a:pt x="1210" y="462"/>
                </a:cubicBezTo>
                <a:cubicBezTo>
                  <a:pt x="1211" y="456"/>
                  <a:pt x="1209" y="449"/>
                  <a:pt x="1216" y="443"/>
                </a:cubicBezTo>
                <a:cubicBezTo>
                  <a:pt x="1224" y="448"/>
                  <a:pt x="1224" y="456"/>
                  <a:pt x="1226" y="463"/>
                </a:cubicBezTo>
                <a:cubicBezTo>
                  <a:pt x="1238" y="496"/>
                  <a:pt x="1247" y="530"/>
                  <a:pt x="1264" y="560"/>
                </a:cubicBezTo>
                <a:cubicBezTo>
                  <a:pt x="1286" y="599"/>
                  <a:pt x="1311" y="612"/>
                  <a:pt x="1355" y="604"/>
                </a:cubicBezTo>
                <a:cubicBezTo>
                  <a:pt x="1376" y="601"/>
                  <a:pt x="1397" y="596"/>
                  <a:pt x="1416" y="586"/>
                </a:cubicBezTo>
                <a:cubicBezTo>
                  <a:pt x="1434" y="577"/>
                  <a:pt x="1443" y="564"/>
                  <a:pt x="1439" y="544"/>
                </a:cubicBezTo>
                <a:cubicBezTo>
                  <a:pt x="1429" y="504"/>
                  <a:pt x="1439" y="468"/>
                  <a:pt x="1456" y="432"/>
                </a:cubicBezTo>
                <a:cubicBezTo>
                  <a:pt x="1460" y="424"/>
                  <a:pt x="1463" y="416"/>
                  <a:pt x="1462" y="407"/>
                </a:cubicBezTo>
                <a:cubicBezTo>
                  <a:pt x="1450" y="298"/>
                  <a:pt x="1463" y="187"/>
                  <a:pt x="1448" y="78"/>
                </a:cubicBezTo>
                <a:cubicBezTo>
                  <a:pt x="1447" y="74"/>
                  <a:pt x="1445" y="67"/>
                  <a:pt x="1451" y="66"/>
                </a:cubicBezTo>
                <a:cubicBezTo>
                  <a:pt x="1458" y="64"/>
                  <a:pt x="1460" y="71"/>
                  <a:pt x="1462" y="76"/>
                </a:cubicBezTo>
                <a:cubicBezTo>
                  <a:pt x="1473" y="107"/>
                  <a:pt x="1474" y="140"/>
                  <a:pt x="1475" y="172"/>
                </a:cubicBezTo>
                <a:cubicBezTo>
                  <a:pt x="1478" y="231"/>
                  <a:pt x="1478" y="290"/>
                  <a:pt x="1480" y="348"/>
                </a:cubicBezTo>
                <a:cubicBezTo>
                  <a:pt x="1481" y="382"/>
                  <a:pt x="1480" y="415"/>
                  <a:pt x="1500" y="446"/>
                </a:cubicBezTo>
                <a:cubicBezTo>
                  <a:pt x="1513" y="468"/>
                  <a:pt x="1510" y="494"/>
                  <a:pt x="1505" y="519"/>
                </a:cubicBezTo>
                <a:cubicBezTo>
                  <a:pt x="1503" y="534"/>
                  <a:pt x="1500" y="550"/>
                  <a:pt x="1508" y="566"/>
                </a:cubicBezTo>
                <a:cubicBezTo>
                  <a:pt x="1518" y="585"/>
                  <a:pt x="1532" y="586"/>
                  <a:pt x="1545" y="570"/>
                </a:cubicBezTo>
                <a:cubicBezTo>
                  <a:pt x="1561" y="550"/>
                  <a:pt x="1572" y="528"/>
                  <a:pt x="1571" y="502"/>
                </a:cubicBezTo>
                <a:cubicBezTo>
                  <a:pt x="1570" y="480"/>
                  <a:pt x="1579" y="471"/>
                  <a:pt x="1600" y="465"/>
                </a:cubicBezTo>
                <a:cubicBezTo>
                  <a:pt x="1635" y="453"/>
                  <a:pt x="1667" y="434"/>
                  <a:pt x="1676" y="393"/>
                </a:cubicBezTo>
                <a:cubicBezTo>
                  <a:pt x="1681" y="371"/>
                  <a:pt x="1676" y="351"/>
                  <a:pt x="1671" y="330"/>
                </a:cubicBezTo>
                <a:cubicBezTo>
                  <a:pt x="1662" y="289"/>
                  <a:pt x="1648" y="249"/>
                  <a:pt x="1644" y="207"/>
                </a:cubicBezTo>
                <a:cubicBezTo>
                  <a:pt x="1637" y="142"/>
                  <a:pt x="1666" y="94"/>
                  <a:pt x="1728" y="72"/>
                </a:cubicBezTo>
                <a:cubicBezTo>
                  <a:pt x="1739" y="68"/>
                  <a:pt x="1750" y="64"/>
                  <a:pt x="1762" y="59"/>
                </a:cubicBezTo>
                <a:cubicBezTo>
                  <a:pt x="1755" y="54"/>
                  <a:pt x="1749" y="51"/>
                  <a:pt x="1745" y="46"/>
                </a:cubicBezTo>
                <a:cubicBezTo>
                  <a:pt x="1736" y="38"/>
                  <a:pt x="1735" y="28"/>
                  <a:pt x="1741" y="17"/>
                </a:cubicBezTo>
                <a:cubicBezTo>
                  <a:pt x="1748" y="6"/>
                  <a:pt x="1756" y="0"/>
                  <a:pt x="1769" y="3"/>
                </a:cubicBezTo>
                <a:cubicBezTo>
                  <a:pt x="1785" y="7"/>
                  <a:pt x="1797" y="16"/>
                  <a:pt x="1798" y="32"/>
                </a:cubicBezTo>
                <a:cubicBezTo>
                  <a:pt x="1799" y="51"/>
                  <a:pt x="1809" y="58"/>
                  <a:pt x="1824" y="65"/>
                </a:cubicBezTo>
                <a:cubicBezTo>
                  <a:pt x="1869" y="85"/>
                  <a:pt x="1904" y="118"/>
                  <a:pt x="1926" y="162"/>
                </a:cubicBezTo>
                <a:cubicBezTo>
                  <a:pt x="1933" y="174"/>
                  <a:pt x="1940" y="178"/>
                  <a:pt x="1953" y="175"/>
                </a:cubicBezTo>
                <a:cubicBezTo>
                  <a:pt x="1990" y="164"/>
                  <a:pt x="2027" y="172"/>
                  <a:pt x="2064" y="179"/>
                </a:cubicBezTo>
                <a:cubicBezTo>
                  <a:pt x="2088" y="184"/>
                  <a:pt x="2111" y="187"/>
                  <a:pt x="2135" y="189"/>
                </a:cubicBezTo>
                <a:cubicBezTo>
                  <a:pt x="2187" y="194"/>
                  <a:pt x="2223" y="171"/>
                  <a:pt x="2245" y="121"/>
                </a:cubicBezTo>
                <a:cubicBezTo>
                  <a:pt x="2256" y="96"/>
                  <a:pt x="2267" y="94"/>
                  <a:pt x="2288" y="111"/>
                </a:cubicBezTo>
                <a:cubicBezTo>
                  <a:pt x="2305" y="124"/>
                  <a:pt x="2308" y="143"/>
                  <a:pt x="2311" y="162"/>
                </a:cubicBezTo>
                <a:cubicBezTo>
                  <a:pt x="2317" y="195"/>
                  <a:pt x="2328" y="204"/>
                  <a:pt x="2361" y="202"/>
                </a:cubicBezTo>
                <a:cubicBezTo>
                  <a:pt x="2370" y="202"/>
                  <a:pt x="2376" y="201"/>
                  <a:pt x="2379" y="190"/>
                </a:cubicBezTo>
                <a:cubicBezTo>
                  <a:pt x="2382" y="181"/>
                  <a:pt x="2391" y="179"/>
                  <a:pt x="2399" y="176"/>
                </a:cubicBezTo>
                <a:cubicBezTo>
                  <a:pt x="2407" y="173"/>
                  <a:pt x="2410" y="175"/>
                  <a:pt x="2411" y="183"/>
                </a:cubicBezTo>
                <a:cubicBezTo>
                  <a:pt x="2412" y="189"/>
                  <a:pt x="2408" y="198"/>
                  <a:pt x="2417" y="198"/>
                </a:cubicBezTo>
                <a:cubicBezTo>
                  <a:pt x="2425" y="198"/>
                  <a:pt x="2428" y="189"/>
                  <a:pt x="2430" y="182"/>
                </a:cubicBezTo>
                <a:cubicBezTo>
                  <a:pt x="2431" y="175"/>
                  <a:pt x="2432" y="169"/>
                  <a:pt x="2422" y="164"/>
                </a:cubicBezTo>
                <a:cubicBezTo>
                  <a:pt x="2384" y="144"/>
                  <a:pt x="2359" y="113"/>
                  <a:pt x="2352" y="69"/>
                </a:cubicBezTo>
                <a:cubicBezTo>
                  <a:pt x="2349" y="54"/>
                  <a:pt x="2362" y="49"/>
                  <a:pt x="2371" y="42"/>
                </a:cubicBezTo>
                <a:cubicBezTo>
                  <a:pt x="2380" y="36"/>
                  <a:pt x="2389" y="41"/>
                  <a:pt x="2394" y="48"/>
                </a:cubicBezTo>
                <a:cubicBezTo>
                  <a:pt x="2417" y="76"/>
                  <a:pt x="2442" y="98"/>
                  <a:pt x="2481" y="101"/>
                </a:cubicBezTo>
                <a:cubicBezTo>
                  <a:pt x="2502" y="102"/>
                  <a:pt x="2510" y="116"/>
                  <a:pt x="2506" y="140"/>
                </a:cubicBezTo>
                <a:cubicBezTo>
                  <a:pt x="2499" y="173"/>
                  <a:pt x="2503" y="207"/>
                  <a:pt x="2517" y="238"/>
                </a:cubicBezTo>
                <a:cubicBezTo>
                  <a:pt x="2526" y="257"/>
                  <a:pt x="2529" y="256"/>
                  <a:pt x="2543" y="242"/>
                </a:cubicBezTo>
                <a:cubicBezTo>
                  <a:pt x="2557" y="228"/>
                  <a:pt x="2557" y="218"/>
                  <a:pt x="2543" y="204"/>
                </a:cubicBezTo>
                <a:cubicBezTo>
                  <a:pt x="2529" y="188"/>
                  <a:pt x="2530" y="168"/>
                  <a:pt x="2543" y="151"/>
                </a:cubicBezTo>
                <a:cubicBezTo>
                  <a:pt x="2560" y="128"/>
                  <a:pt x="2580" y="129"/>
                  <a:pt x="2593" y="154"/>
                </a:cubicBezTo>
                <a:cubicBezTo>
                  <a:pt x="2600" y="167"/>
                  <a:pt x="2603" y="182"/>
                  <a:pt x="2624" y="184"/>
                </a:cubicBezTo>
                <a:cubicBezTo>
                  <a:pt x="2633" y="184"/>
                  <a:pt x="2642" y="194"/>
                  <a:pt x="2650" y="201"/>
                </a:cubicBezTo>
                <a:cubicBezTo>
                  <a:pt x="2670" y="219"/>
                  <a:pt x="2692" y="233"/>
                  <a:pt x="2720" y="235"/>
                </a:cubicBezTo>
                <a:cubicBezTo>
                  <a:pt x="2736" y="237"/>
                  <a:pt x="2736" y="249"/>
                  <a:pt x="2734" y="261"/>
                </a:cubicBezTo>
                <a:cubicBezTo>
                  <a:pt x="2731" y="285"/>
                  <a:pt x="2721" y="306"/>
                  <a:pt x="2712" y="327"/>
                </a:cubicBezTo>
                <a:cubicBezTo>
                  <a:pt x="2707" y="340"/>
                  <a:pt x="2706" y="350"/>
                  <a:pt x="2718" y="359"/>
                </a:cubicBezTo>
                <a:cubicBezTo>
                  <a:pt x="2729" y="368"/>
                  <a:pt x="2733" y="381"/>
                  <a:pt x="2741" y="392"/>
                </a:cubicBezTo>
                <a:cubicBezTo>
                  <a:pt x="2753" y="410"/>
                  <a:pt x="2765" y="410"/>
                  <a:pt x="2778" y="392"/>
                </a:cubicBezTo>
                <a:cubicBezTo>
                  <a:pt x="2782" y="386"/>
                  <a:pt x="2785" y="378"/>
                  <a:pt x="2790" y="371"/>
                </a:cubicBezTo>
                <a:cubicBezTo>
                  <a:pt x="2802" y="352"/>
                  <a:pt x="2821" y="351"/>
                  <a:pt x="2837" y="367"/>
                </a:cubicBezTo>
                <a:cubicBezTo>
                  <a:pt x="2863" y="392"/>
                  <a:pt x="2879" y="396"/>
                  <a:pt x="2911" y="382"/>
                </a:cubicBezTo>
                <a:cubicBezTo>
                  <a:pt x="2936" y="371"/>
                  <a:pt x="2948" y="350"/>
                  <a:pt x="2947" y="318"/>
                </a:cubicBezTo>
                <a:cubicBezTo>
                  <a:pt x="2946" y="301"/>
                  <a:pt x="2945" y="286"/>
                  <a:pt x="2967" y="281"/>
                </a:cubicBezTo>
                <a:cubicBezTo>
                  <a:pt x="2986" y="277"/>
                  <a:pt x="3000" y="285"/>
                  <a:pt x="3009" y="307"/>
                </a:cubicBezTo>
                <a:cubicBezTo>
                  <a:pt x="3013" y="317"/>
                  <a:pt x="3019" y="322"/>
                  <a:pt x="3030" y="323"/>
                </a:cubicBezTo>
                <a:cubicBezTo>
                  <a:pt x="3041" y="323"/>
                  <a:pt x="3049" y="319"/>
                  <a:pt x="3054" y="309"/>
                </a:cubicBezTo>
                <a:cubicBezTo>
                  <a:pt x="3061" y="296"/>
                  <a:pt x="3063" y="281"/>
                  <a:pt x="3066" y="267"/>
                </a:cubicBezTo>
                <a:cubicBezTo>
                  <a:pt x="3071" y="241"/>
                  <a:pt x="3086" y="235"/>
                  <a:pt x="3107" y="252"/>
                </a:cubicBezTo>
                <a:cubicBezTo>
                  <a:pt x="3112" y="257"/>
                  <a:pt x="3116" y="262"/>
                  <a:pt x="3120" y="267"/>
                </a:cubicBezTo>
                <a:cubicBezTo>
                  <a:pt x="3144" y="295"/>
                  <a:pt x="3168" y="296"/>
                  <a:pt x="3195" y="270"/>
                </a:cubicBezTo>
                <a:cubicBezTo>
                  <a:pt x="3213" y="253"/>
                  <a:pt x="3223" y="232"/>
                  <a:pt x="3233" y="210"/>
                </a:cubicBezTo>
                <a:cubicBezTo>
                  <a:pt x="3243" y="190"/>
                  <a:pt x="3250" y="189"/>
                  <a:pt x="3264" y="206"/>
                </a:cubicBezTo>
                <a:cubicBezTo>
                  <a:pt x="3275" y="218"/>
                  <a:pt x="3283" y="233"/>
                  <a:pt x="3279" y="250"/>
                </a:cubicBezTo>
                <a:cubicBezTo>
                  <a:pt x="3274" y="272"/>
                  <a:pt x="3288" y="279"/>
                  <a:pt x="3303" y="287"/>
                </a:cubicBezTo>
                <a:cubicBezTo>
                  <a:pt x="3320" y="294"/>
                  <a:pt x="3335" y="289"/>
                  <a:pt x="3346" y="275"/>
                </a:cubicBezTo>
                <a:cubicBezTo>
                  <a:pt x="3359" y="259"/>
                  <a:pt x="3372" y="247"/>
                  <a:pt x="3395" y="249"/>
                </a:cubicBezTo>
                <a:cubicBezTo>
                  <a:pt x="3404" y="250"/>
                  <a:pt x="3412" y="254"/>
                  <a:pt x="3421" y="259"/>
                </a:cubicBezTo>
                <a:cubicBezTo>
                  <a:pt x="3440" y="270"/>
                  <a:pt x="3452" y="268"/>
                  <a:pt x="3464" y="248"/>
                </a:cubicBezTo>
                <a:cubicBezTo>
                  <a:pt x="3484" y="216"/>
                  <a:pt x="3491" y="179"/>
                  <a:pt x="3502" y="143"/>
                </a:cubicBezTo>
                <a:cubicBezTo>
                  <a:pt x="3510" y="121"/>
                  <a:pt x="3517" y="99"/>
                  <a:pt x="3528" y="78"/>
                </a:cubicBezTo>
                <a:cubicBezTo>
                  <a:pt x="3536" y="63"/>
                  <a:pt x="3546" y="49"/>
                  <a:pt x="3562" y="40"/>
                </a:cubicBezTo>
                <a:cubicBezTo>
                  <a:pt x="3568" y="36"/>
                  <a:pt x="3575" y="33"/>
                  <a:pt x="3582" y="37"/>
                </a:cubicBezTo>
                <a:cubicBezTo>
                  <a:pt x="3589" y="42"/>
                  <a:pt x="3587" y="49"/>
                  <a:pt x="3586" y="56"/>
                </a:cubicBezTo>
                <a:cubicBezTo>
                  <a:pt x="3581" y="88"/>
                  <a:pt x="3574" y="120"/>
                  <a:pt x="3564" y="151"/>
                </a:cubicBezTo>
                <a:cubicBezTo>
                  <a:pt x="3551" y="190"/>
                  <a:pt x="3542" y="229"/>
                  <a:pt x="3533" y="269"/>
                </a:cubicBezTo>
                <a:cubicBezTo>
                  <a:pt x="3527" y="294"/>
                  <a:pt x="3534" y="309"/>
                  <a:pt x="3553" y="321"/>
                </a:cubicBezTo>
                <a:cubicBezTo>
                  <a:pt x="3572" y="333"/>
                  <a:pt x="3585" y="330"/>
                  <a:pt x="3598" y="312"/>
                </a:cubicBezTo>
                <a:cubicBezTo>
                  <a:pt x="3602" y="308"/>
                  <a:pt x="3606" y="303"/>
                  <a:pt x="3610" y="298"/>
                </a:cubicBezTo>
                <a:cubicBezTo>
                  <a:pt x="3618" y="290"/>
                  <a:pt x="3627" y="284"/>
                  <a:pt x="3640" y="288"/>
                </a:cubicBezTo>
                <a:cubicBezTo>
                  <a:pt x="3652" y="291"/>
                  <a:pt x="3656" y="301"/>
                  <a:pt x="3658" y="312"/>
                </a:cubicBezTo>
                <a:cubicBezTo>
                  <a:pt x="3660" y="320"/>
                  <a:pt x="3662" y="328"/>
                  <a:pt x="3663" y="336"/>
                </a:cubicBezTo>
                <a:cubicBezTo>
                  <a:pt x="3670" y="395"/>
                  <a:pt x="3713" y="423"/>
                  <a:pt x="3773" y="407"/>
                </a:cubicBezTo>
                <a:cubicBezTo>
                  <a:pt x="3788" y="402"/>
                  <a:pt x="3803" y="398"/>
                  <a:pt x="3819" y="394"/>
                </a:cubicBezTo>
                <a:cubicBezTo>
                  <a:pt x="3841" y="389"/>
                  <a:pt x="3857" y="396"/>
                  <a:pt x="3867" y="416"/>
                </a:cubicBezTo>
                <a:cubicBezTo>
                  <a:pt x="3876" y="432"/>
                  <a:pt x="3886" y="440"/>
                  <a:pt x="3903" y="427"/>
                </a:cubicBezTo>
                <a:cubicBezTo>
                  <a:pt x="3907" y="424"/>
                  <a:pt x="3913" y="420"/>
                  <a:pt x="3918" y="425"/>
                </a:cubicBezTo>
                <a:cubicBezTo>
                  <a:pt x="3923" y="430"/>
                  <a:pt x="3918" y="435"/>
                  <a:pt x="3914" y="439"/>
                </a:cubicBezTo>
                <a:cubicBezTo>
                  <a:pt x="3902" y="453"/>
                  <a:pt x="3889" y="466"/>
                  <a:pt x="3877" y="480"/>
                </a:cubicBezTo>
                <a:cubicBezTo>
                  <a:pt x="3872" y="486"/>
                  <a:pt x="3866" y="492"/>
                  <a:pt x="3871" y="500"/>
                </a:cubicBezTo>
                <a:cubicBezTo>
                  <a:pt x="3875" y="507"/>
                  <a:pt x="3883" y="507"/>
                  <a:pt x="3890" y="507"/>
                </a:cubicBezTo>
                <a:cubicBezTo>
                  <a:pt x="3899" y="508"/>
                  <a:pt x="3907" y="504"/>
                  <a:pt x="3915" y="502"/>
                </a:cubicBezTo>
                <a:cubicBezTo>
                  <a:pt x="3927" y="498"/>
                  <a:pt x="3940" y="497"/>
                  <a:pt x="3948" y="508"/>
                </a:cubicBezTo>
                <a:cubicBezTo>
                  <a:pt x="3957" y="520"/>
                  <a:pt x="3959" y="535"/>
                  <a:pt x="3951" y="548"/>
                </a:cubicBezTo>
                <a:cubicBezTo>
                  <a:pt x="3939" y="565"/>
                  <a:pt x="3942" y="579"/>
                  <a:pt x="3957" y="593"/>
                </a:cubicBezTo>
                <a:cubicBezTo>
                  <a:pt x="3982" y="618"/>
                  <a:pt x="3999" y="650"/>
                  <a:pt x="4024" y="675"/>
                </a:cubicBezTo>
                <a:cubicBezTo>
                  <a:pt x="4042" y="692"/>
                  <a:pt x="4061" y="697"/>
                  <a:pt x="4084" y="686"/>
                </a:cubicBezTo>
                <a:cubicBezTo>
                  <a:pt x="4100" y="677"/>
                  <a:pt x="4110" y="684"/>
                  <a:pt x="4117" y="696"/>
                </a:cubicBezTo>
                <a:cubicBezTo>
                  <a:pt x="4124" y="708"/>
                  <a:pt x="4130" y="722"/>
                  <a:pt x="4113" y="733"/>
                </a:cubicBezTo>
                <a:cubicBezTo>
                  <a:pt x="4104" y="738"/>
                  <a:pt x="4096" y="747"/>
                  <a:pt x="4088" y="755"/>
                </a:cubicBezTo>
                <a:cubicBezTo>
                  <a:pt x="4073" y="769"/>
                  <a:pt x="4068" y="784"/>
                  <a:pt x="4076" y="804"/>
                </a:cubicBezTo>
                <a:cubicBezTo>
                  <a:pt x="4081" y="815"/>
                  <a:pt x="4083" y="826"/>
                  <a:pt x="4081" y="839"/>
                </a:cubicBezTo>
                <a:cubicBezTo>
                  <a:pt x="4078" y="849"/>
                  <a:pt x="4084" y="858"/>
                  <a:pt x="4088" y="867"/>
                </a:cubicBezTo>
                <a:cubicBezTo>
                  <a:pt x="4092" y="879"/>
                  <a:pt x="4098" y="880"/>
                  <a:pt x="4109" y="873"/>
                </a:cubicBezTo>
                <a:cubicBezTo>
                  <a:pt x="4130" y="860"/>
                  <a:pt x="4153" y="852"/>
                  <a:pt x="4176" y="843"/>
                </a:cubicBezTo>
                <a:cubicBezTo>
                  <a:pt x="4183" y="841"/>
                  <a:pt x="4190" y="840"/>
                  <a:pt x="4198" y="838"/>
                </a:cubicBezTo>
                <a:cubicBezTo>
                  <a:pt x="4204" y="837"/>
                  <a:pt x="4212" y="837"/>
                  <a:pt x="4214" y="845"/>
                </a:cubicBezTo>
                <a:cubicBezTo>
                  <a:pt x="4217" y="852"/>
                  <a:pt x="4209" y="855"/>
                  <a:pt x="4205" y="859"/>
                </a:cubicBezTo>
                <a:cubicBezTo>
                  <a:pt x="4200" y="863"/>
                  <a:pt x="4195" y="866"/>
                  <a:pt x="4191" y="870"/>
                </a:cubicBezTo>
                <a:cubicBezTo>
                  <a:pt x="4183" y="877"/>
                  <a:pt x="4183" y="887"/>
                  <a:pt x="4180" y="895"/>
                </a:cubicBezTo>
                <a:cubicBezTo>
                  <a:pt x="4175" y="910"/>
                  <a:pt x="4190" y="908"/>
                  <a:pt x="4197" y="913"/>
                </a:cubicBezTo>
                <a:cubicBezTo>
                  <a:pt x="4211" y="922"/>
                  <a:pt x="4219" y="939"/>
                  <a:pt x="4213" y="956"/>
                </a:cubicBezTo>
                <a:cubicBezTo>
                  <a:pt x="4207" y="973"/>
                  <a:pt x="4199" y="990"/>
                  <a:pt x="4191" y="1007"/>
                </a:cubicBezTo>
                <a:cubicBezTo>
                  <a:pt x="4185" y="1018"/>
                  <a:pt x="4178" y="1027"/>
                  <a:pt x="4161" y="1026"/>
                </a:cubicBezTo>
                <a:cubicBezTo>
                  <a:pt x="4148" y="1025"/>
                  <a:pt x="4127" y="1052"/>
                  <a:pt x="4129" y="1066"/>
                </a:cubicBezTo>
                <a:cubicBezTo>
                  <a:pt x="4134" y="1096"/>
                  <a:pt x="4141" y="1125"/>
                  <a:pt x="4157" y="1151"/>
                </a:cubicBezTo>
                <a:cubicBezTo>
                  <a:pt x="4167" y="1168"/>
                  <a:pt x="4178" y="1182"/>
                  <a:pt x="4198" y="1187"/>
                </a:cubicBezTo>
                <a:cubicBezTo>
                  <a:pt x="4212" y="1191"/>
                  <a:pt x="4210" y="1199"/>
                  <a:pt x="4202" y="1207"/>
                </a:cubicBezTo>
                <a:cubicBezTo>
                  <a:pt x="4191" y="1218"/>
                  <a:pt x="4177" y="1222"/>
                  <a:pt x="4163" y="1226"/>
                </a:cubicBezTo>
                <a:cubicBezTo>
                  <a:pt x="4130" y="1236"/>
                  <a:pt x="4117" y="1257"/>
                  <a:pt x="4124" y="1290"/>
                </a:cubicBezTo>
                <a:cubicBezTo>
                  <a:pt x="4126" y="1302"/>
                  <a:pt x="4134" y="1308"/>
                  <a:pt x="4145" y="1311"/>
                </a:cubicBezTo>
                <a:cubicBezTo>
                  <a:pt x="4156" y="1314"/>
                  <a:pt x="4167" y="1317"/>
                  <a:pt x="4178" y="1320"/>
                </a:cubicBezTo>
                <a:cubicBezTo>
                  <a:pt x="4194" y="1326"/>
                  <a:pt x="4201" y="1340"/>
                  <a:pt x="4202" y="1356"/>
                </a:cubicBezTo>
                <a:cubicBezTo>
                  <a:pt x="4203" y="1373"/>
                  <a:pt x="4187" y="1373"/>
                  <a:pt x="4177" y="1378"/>
                </a:cubicBezTo>
                <a:cubicBezTo>
                  <a:pt x="4165" y="1383"/>
                  <a:pt x="4152" y="1387"/>
                  <a:pt x="4138" y="1387"/>
                </a:cubicBezTo>
                <a:cubicBezTo>
                  <a:pt x="4129" y="1388"/>
                  <a:pt x="4123" y="1392"/>
                  <a:pt x="4117" y="1400"/>
                </a:cubicBezTo>
                <a:cubicBezTo>
                  <a:pt x="4105" y="1415"/>
                  <a:pt x="4103" y="1428"/>
                  <a:pt x="4116" y="1445"/>
                </a:cubicBezTo>
                <a:cubicBezTo>
                  <a:pt x="4141" y="1477"/>
                  <a:pt x="4157" y="1514"/>
                  <a:pt x="4161" y="1555"/>
                </a:cubicBezTo>
                <a:cubicBezTo>
                  <a:pt x="4162" y="1564"/>
                  <a:pt x="4161" y="1576"/>
                  <a:pt x="4173" y="1578"/>
                </a:cubicBezTo>
                <a:cubicBezTo>
                  <a:pt x="4187" y="1581"/>
                  <a:pt x="4199" y="1583"/>
                  <a:pt x="4215" y="1574"/>
                </a:cubicBezTo>
                <a:cubicBezTo>
                  <a:pt x="4258" y="1550"/>
                  <a:pt x="4283" y="1511"/>
                  <a:pt x="4311" y="1473"/>
                </a:cubicBezTo>
                <a:cubicBezTo>
                  <a:pt x="4331" y="1446"/>
                  <a:pt x="4358" y="1432"/>
                  <a:pt x="4387" y="1418"/>
                </a:cubicBezTo>
                <a:cubicBezTo>
                  <a:pt x="4427" y="1400"/>
                  <a:pt x="4472" y="1392"/>
                  <a:pt x="4509" y="1368"/>
                </a:cubicBezTo>
                <a:cubicBezTo>
                  <a:pt x="4542" y="1346"/>
                  <a:pt x="4579" y="1334"/>
                  <a:pt x="4614" y="1314"/>
                </a:cubicBezTo>
                <a:cubicBezTo>
                  <a:pt x="4657" y="1288"/>
                  <a:pt x="4708" y="1278"/>
                  <a:pt x="4758" y="1306"/>
                </a:cubicBezTo>
                <a:cubicBezTo>
                  <a:pt x="4774" y="1314"/>
                  <a:pt x="4780" y="1328"/>
                  <a:pt x="4779" y="1346"/>
                </a:cubicBezTo>
                <a:cubicBezTo>
                  <a:pt x="4778" y="1369"/>
                  <a:pt x="4772" y="1392"/>
                  <a:pt x="4758" y="1411"/>
                </a:cubicBezTo>
                <a:cubicBezTo>
                  <a:pt x="4739" y="1435"/>
                  <a:pt x="4716" y="1450"/>
                  <a:pt x="4685" y="1441"/>
                </a:cubicBezTo>
                <a:cubicBezTo>
                  <a:pt x="4654" y="1432"/>
                  <a:pt x="4630" y="1442"/>
                  <a:pt x="4602" y="1455"/>
                </a:cubicBezTo>
                <a:cubicBezTo>
                  <a:pt x="4554" y="1476"/>
                  <a:pt x="4508" y="1505"/>
                  <a:pt x="4454" y="1512"/>
                </a:cubicBezTo>
                <a:cubicBezTo>
                  <a:pt x="4394" y="1520"/>
                  <a:pt x="4341" y="1543"/>
                  <a:pt x="4295" y="1582"/>
                </a:cubicBezTo>
                <a:cubicBezTo>
                  <a:pt x="4270" y="1604"/>
                  <a:pt x="4240" y="1618"/>
                  <a:pt x="4210" y="1633"/>
                </a:cubicBezTo>
                <a:cubicBezTo>
                  <a:pt x="4174" y="1652"/>
                  <a:pt x="4137" y="1671"/>
                  <a:pt x="4114" y="1708"/>
                </a:cubicBezTo>
                <a:cubicBezTo>
                  <a:pt x="4103" y="1725"/>
                  <a:pt x="4089" y="1740"/>
                  <a:pt x="4076" y="1755"/>
                </a:cubicBezTo>
                <a:cubicBezTo>
                  <a:pt x="4060" y="1774"/>
                  <a:pt x="4061" y="1779"/>
                  <a:pt x="4083" y="1791"/>
                </a:cubicBezTo>
                <a:cubicBezTo>
                  <a:pt x="4114" y="1807"/>
                  <a:pt x="4147" y="1817"/>
                  <a:pt x="4180" y="1829"/>
                </a:cubicBezTo>
                <a:cubicBezTo>
                  <a:pt x="4216" y="1841"/>
                  <a:pt x="4252" y="1852"/>
                  <a:pt x="4288" y="1865"/>
                </a:cubicBezTo>
                <a:cubicBezTo>
                  <a:pt x="4303" y="1870"/>
                  <a:pt x="4317" y="1871"/>
                  <a:pt x="4332" y="1862"/>
                </a:cubicBezTo>
                <a:cubicBezTo>
                  <a:pt x="4338" y="1858"/>
                  <a:pt x="4346" y="1854"/>
                  <a:pt x="4354" y="1855"/>
                </a:cubicBezTo>
                <a:cubicBezTo>
                  <a:pt x="4385" y="1858"/>
                  <a:pt x="4401" y="1859"/>
                  <a:pt x="4399" y="1896"/>
                </a:cubicBezTo>
                <a:cubicBezTo>
                  <a:pt x="4398" y="1907"/>
                  <a:pt x="4402" y="1917"/>
                  <a:pt x="4414" y="1913"/>
                </a:cubicBezTo>
                <a:cubicBezTo>
                  <a:pt x="4425" y="1910"/>
                  <a:pt x="4443" y="1920"/>
                  <a:pt x="4443" y="1895"/>
                </a:cubicBezTo>
                <a:cubicBezTo>
                  <a:pt x="4442" y="1853"/>
                  <a:pt x="4464" y="1834"/>
                  <a:pt x="4508" y="1835"/>
                </a:cubicBezTo>
                <a:cubicBezTo>
                  <a:pt x="4541" y="1835"/>
                  <a:pt x="4571" y="1865"/>
                  <a:pt x="4571" y="1898"/>
                </a:cubicBezTo>
                <a:cubicBezTo>
                  <a:pt x="4571" y="1915"/>
                  <a:pt x="4542" y="1957"/>
                  <a:pt x="4526" y="1962"/>
                </a:cubicBezTo>
                <a:cubicBezTo>
                  <a:pt x="4508" y="1968"/>
                  <a:pt x="4493" y="1966"/>
                  <a:pt x="4481" y="1951"/>
                </a:cubicBezTo>
                <a:cubicBezTo>
                  <a:pt x="4475" y="1944"/>
                  <a:pt x="4470" y="1936"/>
                  <a:pt x="4462" y="1951"/>
                </a:cubicBezTo>
                <a:cubicBezTo>
                  <a:pt x="4459" y="1958"/>
                  <a:pt x="4449" y="1956"/>
                  <a:pt x="4442" y="1954"/>
                </a:cubicBezTo>
                <a:cubicBezTo>
                  <a:pt x="4429" y="1949"/>
                  <a:pt x="4416" y="1944"/>
                  <a:pt x="4407" y="1932"/>
                </a:cubicBezTo>
                <a:cubicBezTo>
                  <a:pt x="4397" y="1919"/>
                  <a:pt x="4392" y="1924"/>
                  <a:pt x="4386" y="1936"/>
                </a:cubicBezTo>
                <a:cubicBezTo>
                  <a:pt x="4378" y="1950"/>
                  <a:pt x="4369" y="1964"/>
                  <a:pt x="4355" y="1974"/>
                </a:cubicBezTo>
                <a:cubicBezTo>
                  <a:pt x="4331" y="1991"/>
                  <a:pt x="4307" y="1993"/>
                  <a:pt x="4282" y="1977"/>
                </a:cubicBezTo>
                <a:cubicBezTo>
                  <a:pt x="4271" y="1969"/>
                  <a:pt x="4260" y="1961"/>
                  <a:pt x="4249" y="1951"/>
                </a:cubicBezTo>
                <a:cubicBezTo>
                  <a:pt x="4229" y="1933"/>
                  <a:pt x="4206" y="1930"/>
                  <a:pt x="4181" y="1937"/>
                </a:cubicBezTo>
                <a:cubicBezTo>
                  <a:pt x="4182" y="1943"/>
                  <a:pt x="4187" y="1945"/>
                  <a:pt x="4190" y="1948"/>
                </a:cubicBezTo>
                <a:cubicBezTo>
                  <a:pt x="4197" y="1956"/>
                  <a:pt x="4202" y="1965"/>
                  <a:pt x="4198" y="1976"/>
                </a:cubicBezTo>
                <a:cubicBezTo>
                  <a:pt x="4195" y="1987"/>
                  <a:pt x="4184" y="1983"/>
                  <a:pt x="4176" y="1984"/>
                </a:cubicBezTo>
                <a:cubicBezTo>
                  <a:pt x="4143" y="1987"/>
                  <a:pt x="4110" y="1996"/>
                  <a:pt x="4077" y="1993"/>
                </a:cubicBezTo>
                <a:cubicBezTo>
                  <a:pt x="4057" y="1991"/>
                  <a:pt x="4039" y="1987"/>
                  <a:pt x="4021" y="1979"/>
                </a:cubicBezTo>
                <a:cubicBezTo>
                  <a:pt x="4015" y="1976"/>
                  <a:pt x="4009" y="1972"/>
                  <a:pt x="4002" y="1978"/>
                </a:cubicBezTo>
                <a:cubicBezTo>
                  <a:pt x="3979" y="2002"/>
                  <a:pt x="3953" y="2024"/>
                  <a:pt x="3932" y="2055"/>
                </a:cubicBezTo>
                <a:cubicBezTo>
                  <a:pt x="3938" y="2055"/>
                  <a:pt x="3942" y="2055"/>
                  <a:pt x="3945" y="2055"/>
                </a:cubicBezTo>
                <a:cubicBezTo>
                  <a:pt x="3975" y="2054"/>
                  <a:pt x="3977" y="2056"/>
                  <a:pt x="3973" y="2086"/>
                </a:cubicBezTo>
                <a:cubicBezTo>
                  <a:pt x="3972" y="2099"/>
                  <a:pt x="3977" y="2105"/>
                  <a:pt x="3987" y="2112"/>
                </a:cubicBezTo>
                <a:cubicBezTo>
                  <a:pt x="4031" y="2139"/>
                  <a:pt x="4039" y="2138"/>
                  <a:pt x="4064" y="2091"/>
                </a:cubicBezTo>
                <a:cubicBezTo>
                  <a:pt x="4070" y="2081"/>
                  <a:pt x="4077" y="2071"/>
                  <a:pt x="4090" y="2067"/>
                </a:cubicBezTo>
                <a:cubicBezTo>
                  <a:pt x="4100" y="2065"/>
                  <a:pt x="4111" y="2064"/>
                  <a:pt x="4119" y="2074"/>
                </a:cubicBezTo>
                <a:cubicBezTo>
                  <a:pt x="4127" y="2083"/>
                  <a:pt x="4124" y="2094"/>
                  <a:pt x="4118" y="2104"/>
                </a:cubicBezTo>
                <a:cubicBezTo>
                  <a:pt x="4108" y="2120"/>
                  <a:pt x="4094" y="2131"/>
                  <a:pt x="4078" y="2142"/>
                </a:cubicBezTo>
                <a:cubicBezTo>
                  <a:pt x="4038" y="2168"/>
                  <a:pt x="4038" y="2168"/>
                  <a:pt x="4053" y="2215"/>
                </a:cubicBezTo>
                <a:cubicBezTo>
                  <a:pt x="4059" y="2231"/>
                  <a:pt x="4066" y="2247"/>
                  <a:pt x="4071" y="2264"/>
                </a:cubicBezTo>
                <a:cubicBezTo>
                  <a:pt x="4077" y="2285"/>
                  <a:pt x="4091" y="2297"/>
                  <a:pt x="4114" y="2299"/>
                </a:cubicBezTo>
                <a:cubicBezTo>
                  <a:pt x="4119" y="2299"/>
                  <a:pt x="4124" y="2301"/>
                  <a:pt x="4129" y="2302"/>
                </a:cubicBezTo>
                <a:cubicBezTo>
                  <a:pt x="4142" y="2303"/>
                  <a:pt x="4155" y="2304"/>
                  <a:pt x="4161" y="2318"/>
                </a:cubicBezTo>
                <a:cubicBezTo>
                  <a:pt x="4167" y="2333"/>
                  <a:pt x="4157" y="2342"/>
                  <a:pt x="4149" y="2352"/>
                </a:cubicBezTo>
                <a:cubicBezTo>
                  <a:pt x="4131" y="2374"/>
                  <a:pt x="4114" y="2396"/>
                  <a:pt x="4110" y="2425"/>
                </a:cubicBezTo>
                <a:cubicBezTo>
                  <a:pt x="4109" y="2432"/>
                  <a:pt x="4108" y="2438"/>
                  <a:pt x="4108" y="2445"/>
                </a:cubicBezTo>
                <a:cubicBezTo>
                  <a:pt x="4110" y="2474"/>
                  <a:pt x="4120" y="2485"/>
                  <a:pt x="4149" y="2490"/>
                </a:cubicBezTo>
                <a:cubicBezTo>
                  <a:pt x="4158" y="2492"/>
                  <a:pt x="4168" y="2493"/>
                  <a:pt x="4178" y="2495"/>
                </a:cubicBezTo>
                <a:cubicBezTo>
                  <a:pt x="4183" y="2496"/>
                  <a:pt x="4190" y="2496"/>
                  <a:pt x="4191" y="2502"/>
                </a:cubicBezTo>
                <a:cubicBezTo>
                  <a:pt x="4194" y="2508"/>
                  <a:pt x="4188" y="2511"/>
                  <a:pt x="4184" y="2514"/>
                </a:cubicBezTo>
                <a:cubicBezTo>
                  <a:pt x="4179" y="2518"/>
                  <a:pt x="4173" y="2522"/>
                  <a:pt x="4166" y="2528"/>
                </a:cubicBezTo>
                <a:cubicBezTo>
                  <a:pt x="4188" y="2539"/>
                  <a:pt x="4206" y="2554"/>
                  <a:pt x="4222" y="2571"/>
                </a:cubicBezTo>
                <a:cubicBezTo>
                  <a:pt x="4228" y="2577"/>
                  <a:pt x="4235" y="2579"/>
                  <a:pt x="4244" y="2578"/>
                </a:cubicBezTo>
                <a:cubicBezTo>
                  <a:pt x="4252" y="2578"/>
                  <a:pt x="4260" y="2578"/>
                  <a:pt x="4268" y="2579"/>
                </a:cubicBezTo>
                <a:cubicBezTo>
                  <a:pt x="4273" y="2579"/>
                  <a:pt x="4279" y="2581"/>
                  <a:pt x="4280" y="2587"/>
                </a:cubicBezTo>
                <a:cubicBezTo>
                  <a:pt x="4281" y="2595"/>
                  <a:pt x="4275" y="2599"/>
                  <a:pt x="4269" y="2600"/>
                </a:cubicBezTo>
                <a:cubicBezTo>
                  <a:pt x="4246" y="2602"/>
                  <a:pt x="4251" y="2615"/>
                  <a:pt x="4253" y="2632"/>
                </a:cubicBezTo>
                <a:cubicBezTo>
                  <a:pt x="4257" y="2667"/>
                  <a:pt x="4260" y="2703"/>
                  <a:pt x="4238" y="2734"/>
                </a:cubicBezTo>
                <a:cubicBezTo>
                  <a:pt x="4231" y="2745"/>
                  <a:pt x="4231" y="2755"/>
                  <a:pt x="4237" y="2766"/>
                </a:cubicBezTo>
                <a:cubicBezTo>
                  <a:pt x="4242" y="2775"/>
                  <a:pt x="4245" y="2785"/>
                  <a:pt x="4235" y="2793"/>
                </a:cubicBezTo>
                <a:cubicBezTo>
                  <a:pt x="4225" y="2800"/>
                  <a:pt x="4215" y="2802"/>
                  <a:pt x="4204" y="2794"/>
                </a:cubicBezTo>
                <a:cubicBezTo>
                  <a:pt x="4189" y="2784"/>
                  <a:pt x="4177" y="2788"/>
                  <a:pt x="4170" y="2803"/>
                </a:cubicBezTo>
                <a:cubicBezTo>
                  <a:pt x="4168" y="2807"/>
                  <a:pt x="4166" y="2812"/>
                  <a:pt x="4165" y="2817"/>
                </a:cubicBezTo>
                <a:cubicBezTo>
                  <a:pt x="4162" y="2854"/>
                  <a:pt x="4137" y="2878"/>
                  <a:pt x="4113" y="2904"/>
                </a:cubicBezTo>
                <a:cubicBezTo>
                  <a:pt x="4103" y="2914"/>
                  <a:pt x="4091" y="2920"/>
                  <a:pt x="4076" y="2917"/>
                </a:cubicBezTo>
                <a:cubicBezTo>
                  <a:pt x="4067" y="2916"/>
                  <a:pt x="4058" y="2917"/>
                  <a:pt x="4050" y="2918"/>
                </a:cubicBezTo>
                <a:cubicBezTo>
                  <a:pt x="4041" y="2920"/>
                  <a:pt x="4037" y="2924"/>
                  <a:pt x="4034" y="2936"/>
                </a:cubicBezTo>
                <a:cubicBezTo>
                  <a:pt x="4029" y="2953"/>
                  <a:pt x="4026" y="2969"/>
                  <a:pt x="4036" y="2986"/>
                </a:cubicBezTo>
                <a:cubicBezTo>
                  <a:pt x="4034" y="2986"/>
                  <a:pt x="4032" y="2987"/>
                  <a:pt x="4031" y="2987"/>
                </a:cubicBezTo>
                <a:cubicBezTo>
                  <a:pt x="4017" y="2976"/>
                  <a:pt x="4003" y="2966"/>
                  <a:pt x="3990" y="2954"/>
                </a:cubicBezTo>
                <a:cubicBezTo>
                  <a:pt x="3977" y="2943"/>
                  <a:pt x="3962" y="2941"/>
                  <a:pt x="3946" y="2940"/>
                </a:cubicBezTo>
                <a:cubicBezTo>
                  <a:pt x="3932" y="2939"/>
                  <a:pt x="3928" y="2947"/>
                  <a:pt x="3929" y="2959"/>
                </a:cubicBezTo>
                <a:cubicBezTo>
                  <a:pt x="3931" y="2977"/>
                  <a:pt x="3938" y="2993"/>
                  <a:pt x="3947" y="3009"/>
                </a:cubicBezTo>
                <a:cubicBezTo>
                  <a:pt x="3965" y="3042"/>
                  <a:pt x="3965" y="3074"/>
                  <a:pt x="3946" y="3106"/>
                </a:cubicBezTo>
                <a:cubicBezTo>
                  <a:pt x="3936" y="3124"/>
                  <a:pt x="3947" y="3134"/>
                  <a:pt x="3960" y="3142"/>
                </a:cubicBezTo>
                <a:cubicBezTo>
                  <a:pt x="3972" y="3149"/>
                  <a:pt x="3985" y="3152"/>
                  <a:pt x="3997" y="3158"/>
                </a:cubicBezTo>
                <a:cubicBezTo>
                  <a:pt x="4005" y="3161"/>
                  <a:pt x="4016" y="3165"/>
                  <a:pt x="4014" y="3177"/>
                </a:cubicBezTo>
                <a:cubicBezTo>
                  <a:pt x="4012" y="3188"/>
                  <a:pt x="4004" y="3196"/>
                  <a:pt x="3993" y="3198"/>
                </a:cubicBezTo>
                <a:cubicBezTo>
                  <a:pt x="3985" y="3200"/>
                  <a:pt x="3976" y="3200"/>
                  <a:pt x="3967" y="3200"/>
                </a:cubicBezTo>
                <a:cubicBezTo>
                  <a:pt x="3929" y="3200"/>
                  <a:pt x="3907" y="3236"/>
                  <a:pt x="3926" y="3270"/>
                </a:cubicBezTo>
                <a:cubicBezTo>
                  <a:pt x="3931" y="3281"/>
                  <a:pt x="3939" y="3291"/>
                  <a:pt x="3941" y="3303"/>
                </a:cubicBezTo>
                <a:cubicBezTo>
                  <a:pt x="3943" y="3316"/>
                  <a:pt x="3941" y="3328"/>
                  <a:pt x="3924" y="3328"/>
                </a:cubicBezTo>
                <a:cubicBezTo>
                  <a:pt x="3888" y="3328"/>
                  <a:pt x="3867" y="3348"/>
                  <a:pt x="3853" y="3378"/>
                </a:cubicBezTo>
                <a:cubicBezTo>
                  <a:pt x="3839" y="3406"/>
                  <a:pt x="3829" y="3437"/>
                  <a:pt x="3816" y="3466"/>
                </a:cubicBezTo>
                <a:cubicBezTo>
                  <a:pt x="3801" y="3501"/>
                  <a:pt x="3784" y="3534"/>
                  <a:pt x="3742" y="3543"/>
                </a:cubicBezTo>
                <a:cubicBezTo>
                  <a:pt x="3732" y="3545"/>
                  <a:pt x="3732" y="3550"/>
                  <a:pt x="3736" y="3558"/>
                </a:cubicBezTo>
                <a:cubicBezTo>
                  <a:pt x="3743" y="3569"/>
                  <a:pt x="3749" y="3581"/>
                  <a:pt x="3755" y="3593"/>
                </a:cubicBezTo>
                <a:cubicBezTo>
                  <a:pt x="3759" y="3601"/>
                  <a:pt x="3760" y="3611"/>
                  <a:pt x="3757" y="3620"/>
                </a:cubicBezTo>
                <a:cubicBezTo>
                  <a:pt x="3748" y="3645"/>
                  <a:pt x="3735" y="3650"/>
                  <a:pt x="3713" y="3636"/>
                </a:cubicBezTo>
                <a:cubicBezTo>
                  <a:pt x="3700" y="3629"/>
                  <a:pt x="3691" y="3617"/>
                  <a:pt x="3681" y="3607"/>
                </a:cubicBezTo>
                <a:cubicBezTo>
                  <a:pt x="3662" y="3589"/>
                  <a:pt x="3642" y="3584"/>
                  <a:pt x="3617" y="3593"/>
                </a:cubicBezTo>
                <a:cubicBezTo>
                  <a:pt x="3578" y="3607"/>
                  <a:pt x="3552" y="3631"/>
                  <a:pt x="3543" y="3672"/>
                </a:cubicBezTo>
                <a:cubicBezTo>
                  <a:pt x="3541" y="3682"/>
                  <a:pt x="3541" y="3694"/>
                  <a:pt x="3527" y="3694"/>
                </a:cubicBezTo>
                <a:cubicBezTo>
                  <a:pt x="3514" y="3693"/>
                  <a:pt x="3510" y="3684"/>
                  <a:pt x="3507" y="3674"/>
                </a:cubicBezTo>
                <a:cubicBezTo>
                  <a:pt x="3503" y="3663"/>
                  <a:pt x="3501" y="3652"/>
                  <a:pt x="3497" y="3641"/>
                </a:cubicBezTo>
                <a:cubicBezTo>
                  <a:pt x="3492" y="3625"/>
                  <a:pt x="3481" y="3619"/>
                  <a:pt x="3463" y="3622"/>
                </a:cubicBezTo>
                <a:cubicBezTo>
                  <a:pt x="3431" y="3629"/>
                  <a:pt x="3403" y="3645"/>
                  <a:pt x="3374" y="3658"/>
                </a:cubicBezTo>
                <a:cubicBezTo>
                  <a:pt x="3346" y="3672"/>
                  <a:pt x="3318" y="3681"/>
                  <a:pt x="3287" y="3684"/>
                </a:cubicBezTo>
                <a:cubicBezTo>
                  <a:pt x="3267" y="3685"/>
                  <a:pt x="3256" y="3677"/>
                  <a:pt x="3248" y="3660"/>
                </a:cubicBezTo>
                <a:cubicBezTo>
                  <a:pt x="3232" y="3625"/>
                  <a:pt x="3209" y="3595"/>
                  <a:pt x="3180" y="3570"/>
                </a:cubicBezTo>
                <a:cubicBezTo>
                  <a:pt x="3143" y="3537"/>
                  <a:pt x="3102" y="3525"/>
                  <a:pt x="3054" y="3542"/>
                </a:cubicBezTo>
                <a:cubicBezTo>
                  <a:pt x="3041" y="3546"/>
                  <a:pt x="3040" y="3540"/>
                  <a:pt x="3042" y="3530"/>
                </a:cubicBezTo>
                <a:cubicBezTo>
                  <a:pt x="3046" y="3516"/>
                  <a:pt x="3058" y="3514"/>
                  <a:pt x="3070" y="3511"/>
                </a:cubicBezTo>
                <a:cubicBezTo>
                  <a:pt x="3091" y="3507"/>
                  <a:pt x="3093" y="3502"/>
                  <a:pt x="3077" y="3486"/>
                </a:cubicBezTo>
                <a:cubicBezTo>
                  <a:pt x="3041" y="3450"/>
                  <a:pt x="3000" y="3427"/>
                  <a:pt x="2947" y="3437"/>
                </a:cubicBezTo>
                <a:cubicBezTo>
                  <a:pt x="2935" y="3439"/>
                  <a:pt x="2932" y="3434"/>
                  <a:pt x="2929" y="3425"/>
                </a:cubicBezTo>
                <a:cubicBezTo>
                  <a:pt x="2920" y="3401"/>
                  <a:pt x="2901" y="3390"/>
                  <a:pt x="2876" y="3391"/>
                </a:cubicBezTo>
                <a:cubicBezTo>
                  <a:pt x="2856" y="3393"/>
                  <a:pt x="2843" y="3402"/>
                  <a:pt x="2839" y="3422"/>
                </a:cubicBezTo>
                <a:cubicBezTo>
                  <a:pt x="2837" y="3429"/>
                  <a:pt x="2836" y="3436"/>
                  <a:pt x="2834" y="3443"/>
                </a:cubicBezTo>
                <a:cubicBezTo>
                  <a:pt x="2827" y="3465"/>
                  <a:pt x="2815" y="3471"/>
                  <a:pt x="2793" y="3462"/>
                </a:cubicBezTo>
                <a:cubicBezTo>
                  <a:pt x="2783" y="3457"/>
                  <a:pt x="2773" y="3453"/>
                  <a:pt x="2763" y="3447"/>
                </a:cubicBezTo>
                <a:cubicBezTo>
                  <a:pt x="2737" y="3433"/>
                  <a:pt x="2712" y="3428"/>
                  <a:pt x="2685" y="3445"/>
                </a:cubicBezTo>
                <a:cubicBezTo>
                  <a:pt x="2678" y="3450"/>
                  <a:pt x="2672" y="3448"/>
                  <a:pt x="2666" y="3442"/>
                </a:cubicBezTo>
                <a:cubicBezTo>
                  <a:pt x="2625" y="3398"/>
                  <a:pt x="2581" y="3357"/>
                  <a:pt x="2544" y="3309"/>
                </a:cubicBezTo>
                <a:cubicBezTo>
                  <a:pt x="2521" y="3278"/>
                  <a:pt x="2502" y="3245"/>
                  <a:pt x="2490" y="3207"/>
                </a:cubicBezTo>
                <a:cubicBezTo>
                  <a:pt x="2487" y="3198"/>
                  <a:pt x="2485" y="3188"/>
                  <a:pt x="2494" y="3180"/>
                </a:cubicBezTo>
                <a:cubicBezTo>
                  <a:pt x="2522" y="3158"/>
                  <a:pt x="2507" y="3094"/>
                  <a:pt x="2475" y="3075"/>
                </a:cubicBezTo>
                <a:cubicBezTo>
                  <a:pt x="2470" y="3082"/>
                  <a:pt x="2472" y="3089"/>
                  <a:pt x="2472" y="3096"/>
                </a:cubicBezTo>
                <a:cubicBezTo>
                  <a:pt x="2472" y="3242"/>
                  <a:pt x="2470" y="3387"/>
                  <a:pt x="2473" y="3532"/>
                </a:cubicBezTo>
                <a:cubicBezTo>
                  <a:pt x="2475" y="3669"/>
                  <a:pt x="2473" y="3806"/>
                  <a:pt x="2477" y="3942"/>
                </a:cubicBezTo>
                <a:cubicBezTo>
                  <a:pt x="2481" y="4074"/>
                  <a:pt x="2480" y="4206"/>
                  <a:pt x="2487" y="4338"/>
                </a:cubicBezTo>
                <a:cubicBezTo>
                  <a:pt x="2489" y="4364"/>
                  <a:pt x="2490" y="4391"/>
                  <a:pt x="2485" y="4417"/>
                </a:cubicBezTo>
                <a:cubicBezTo>
                  <a:pt x="2482" y="4429"/>
                  <a:pt x="2480" y="4440"/>
                  <a:pt x="2474" y="4450"/>
                </a:cubicBezTo>
                <a:cubicBezTo>
                  <a:pt x="2470" y="4457"/>
                  <a:pt x="2466" y="4463"/>
                  <a:pt x="2456" y="4463"/>
                </a:cubicBezTo>
                <a:cubicBezTo>
                  <a:pt x="2447" y="4463"/>
                  <a:pt x="2442" y="4457"/>
                  <a:pt x="2438" y="4450"/>
                </a:cubicBezTo>
                <a:cubicBezTo>
                  <a:pt x="2429" y="4433"/>
                  <a:pt x="2427" y="4414"/>
                  <a:pt x="2426" y="4395"/>
                </a:cubicBezTo>
                <a:cubicBezTo>
                  <a:pt x="2422" y="4336"/>
                  <a:pt x="2426" y="4277"/>
                  <a:pt x="2427" y="4218"/>
                </a:cubicBezTo>
                <a:cubicBezTo>
                  <a:pt x="2431" y="4030"/>
                  <a:pt x="2430" y="3843"/>
                  <a:pt x="2430" y="3656"/>
                </a:cubicBezTo>
                <a:cubicBezTo>
                  <a:pt x="2431" y="3475"/>
                  <a:pt x="2430" y="3295"/>
                  <a:pt x="2431" y="3114"/>
                </a:cubicBezTo>
                <a:cubicBezTo>
                  <a:pt x="2431" y="3092"/>
                  <a:pt x="2422" y="3080"/>
                  <a:pt x="2403" y="3072"/>
                </a:cubicBezTo>
                <a:cubicBezTo>
                  <a:pt x="2378" y="3063"/>
                  <a:pt x="2355" y="3052"/>
                  <a:pt x="2333" y="3037"/>
                </a:cubicBezTo>
                <a:cubicBezTo>
                  <a:pt x="2322" y="3029"/>
                  <a:pt x="2318" y="3031"/>
                  <a:pt x="2316" y="3045"/>
                </a:cubicBezTo>
                <a:cubicBezTo>
                  <a:pt x="2311" y="3085"/>
                  <a:pt x="2306" y="3126"/>
                  <a:pt x="2301" y="3166"/>
                </a:cubicBezTo>
                <a:cubicBezTo>
                  <a:pt x="2299" y="3176"/>
                  <a:pt x="2301" y="3185"/>
                  <a:pt x="2307" y="3194"/>
                </a:cubicBezTo>
                <a:cubicBezTo>
                  <a:pt x="2331" y="3229"/>
                  <a:pt x="2318" y="3293"/>
                  <a:pt x="2282" y="3315"/>
                </a:cubicBezTo>
                <a:cubicBezTo>
                  <a:pt x="2276" y="3319"/>
                  <a:pt x="2269" y="3324"/>
                  <a:pt x="2262" y="3320"/>
                </a:cubicBezTo>
                <a:cubicBezTo>
                  <a:pt x="2255" y="3315"/>
                  <a:pt x="2258" y="3307"/>
                  <a:pt x="2259" y="3301"/>
                </a:cubicBezTo>
                <a:cubicBezTo>
                  <a:pt x="2265" y="3267"/>
                  <a:pt x="2273" y="3233"/>
                  <a:pt x="2286" y="3201"/>
                </a:cubicBezTo>
                <a:cubicBezTo>
                  <a:pt x="2288" y="3195"/>
                  <a:pt x="2292" y="3189"/>
                  <a:pt x="2288" y="3184"/>
                </a:cubicBezTo>
                <a:cubicBezTo>
                  <a:pt x="2275" y="3167"/>
                  <a:pt x="2280" y="3149"/>
                  <a:pt x="2284" y="3132"/>
                </a:cubicBezTo>
                <a:cubicBezTo>
                  <a:pt x="2290" y="3100"/>
                  <a:pt x="2295" y="3069"/>
                  <a:pt x="2301" y="3037"/>
                </a:cubicBezTo>
                <a:cubicBezTo>
                  <a:pt x="2304" y="3019"/>
                  <a:pt x="2285" y="2986"/>
                  <a:pt x="2269" y="2980"/>
                </a:cubicBezTo>
                <a:cubicBezTo>
                  <a:pt x="2262" y="2977"/>
                  <a:pt x="2260" y="2982"/>
                  <a:pt x="2260" y="2987"/>
                </a:cubicBezTo>
                <a:cubicBezTo>
                  <a:pt x="2257" y="3008"/>
                  <a:pt x="2251" y="3028"/>
                  <a:pt x="2250" y="3050"/>
                </a:cubicBezTo>
                <a:cubicBezTo>
                  <a:pt x="2249" y="3082"/>
                  <a:pt x="2251" y="3116"/>
                  <a:pt x="2238" y="3147"/>
                </a:cubicBezTo>
                <a:cubicBezTo>
                  <a:pt x="2232" y="3161"/>
                  <a:pt x="2224" y="3166"/>
                  <a:pt x="2213" y="3155"/>
                </a:cubicBezTo>
                <a:cubicBezTo>
                  <a:pt x="2203" y="3146"/>
                  <a:pt x="2201" y="3153"/>
                  <a:pt x="2197" y="3159"/>
                </a:cubicBezTo>
                <a:cubicBezTo>
                  <a:pt x="2169" y="3210"/>
                  <a:pt x="2125" y="3244"/>
                  <a:pt x="2075" y="3271"/>
                </a:cubicBezTo>
                <a:cubicBezTo>
                  <a:pt x="2062" y="3278"/>
                  <a:pt x="2049" y="3281"/>
                  <a:pt x="2035" y="3279"/>
                </a:cubicBezTo>
                <a:cubicBezTo>
                  <a:pt x="1966" y="3268"/>
                  <a:pt x="1901" y="3246"/>
                  <a:pt x="1845" y="3204"/>
                </a:cubicBezTo>
                <a:cubicBezTo>
                  <a:pt x="1738" y="3122"/>
                  <a:pt x="1734" y="2992"/>
                  <a:pt x="1813" y="2895"/>
                </a:cubicBezTo>
                <a:cubicBezTo>
                  <a:pt x="1843" y="2859"/>
                  <a:pt x="1882" y="2835"/>
                  <a:pt x="1922" y="2812"/>
                </a:cubicBezTo>
                <a:cubicBezTo>
                  <a:pt x="1934" y="2805"/>
                  <a:pt x="1936" y="2800"/>
                  <a:pt x="1930" y="2789"/>
                </a:cubicBezTo>
                <a:cubicBezTo>
                  <a:pt x="1919" y="2769"/>
                  <a:pt x="1903" y="2754"/>
                  <a:pt x="1893" y="2734"/>
                </a:cubicBezTo>
                <a:cubicBezTo>
                  <a:pt x="1888" y="2724"/>
                  <a:pt x="1880" y="2731"/>
                  <a:pt x="1874" y="2735"/>
                </a:cubicBezTo>
                <a:cubicBezTo>
                  <a:pt x="1870" y="2738"/>
                  <a:pt x="1865" y="2744"/>
                  <a:pt x="1860" y="2740"/>
                </a:cubicBezTo>
                <a:cubicBezTo>
                  <a:pt x="1854" y="2736"/>
                  <a:pt x="1858" y="2729"/>
                  <a:pt x="1859" y="2724"/>
                </a:cubicBezTo>
                <a:cubicBezTo>
                  <a:pt x="1860" y="2720"/>
                  <a:pt x="1861" y="2716"/>
                  <a:pt x="1862" y="2712"/>
                </a:cubicBezTo>
                <a:cubicBezTo>
                  <a:pt x="1863" y="2706"/>
                  <a:pt x="1863" y="2699"/>
                  <a:pt x="1856" y="2696"/>
                </a:cubicBezTo>
                <a:cubicBezTo>
                  <a:pt x="1848" y="2692"/>
                  <a:pt x="1847" y="2701"/>
                  <a:pt x="1843" y="2704"/>
                </a:cubicBezTo>
                <a:cubicBezTo>
                  <a:pt x="1843" y="2705"/>
                  <a:pt x="1842" y="2706"/>
                  <a:pt x="1842" y="2706"/>
                </a:cubicBezTo>
                <a:cubicBezTo>
                  <a:pt x="1833" y="2712"/>
                  <a:pt x="1827" y="2732"/>
                  <a:pt x="1815" y="2721"/>
                </a:cubicBezTo>
                <a:cubicBezTo>
                  <a:pt x="1806" y="2712"/>
                  <a:pt x="1821" y="2699"/>
                  <a:pt x="1829" y="2692"/>
                </a:cubicBezTo>
                <a:cubicBezTo>
                  <a:pt x="1842" y="2682"/>
                  <a:pt x="1844" y="2674"/>
                  <a:pt x="1834" y="2660"/>
                </a:cubicBezTo>
                <a:cubicBezTo>
                  <a:pt x="1829" y="2654"/>
                  <a:pt x="1827" y="2645"/>
                  <a:pt x="1827" y="2638"/>
                </a:cubicBezTo>
                <a:cubicBezTo>
                  <a:pt x="1825" y="2603"/>
                  <a:pt x="1805" y="2578"/>
                  <a:pt x="1786" y="2552"/>
                </a:cubicBezTo>
                <a:cubicBezTo>
                  <a:pt x="1774" y="2536"/>
                  <a:pt x="1761" y="2521"/>
                  <a:pt x="1754" y="2502"/>
                </a:cubicBezTo>
                <a:cubicBezTo>
                  <a:pt x="1750" y="2488"/>
                  <a:pt x="1738" y="2483"/>
                  <a:pt x="1725" y="2480"/>
                </a:cubicBezTo>
                <a:cubicBezTo>
                  <a:pt x="1719" y="2479"/>
                  <a:pt x="1712" y="2478"/>
                  <a:pt x="1706" y="2476"/>
                </a:cubicBezTo>
                <a:cubicBezTo>
                  <a:pt x="1695" y="2471"/>
                  <a:pt x="1687" y="2473"/>
                  <a:pt x="1682" y="2485"/>
                </a:cubicBezTo>
                <a:cubicBezTo>
                  <a:pt x="1675" y="2500"/>
                  <a:pt x="1663" y="2506"/>
                  <a:pt x="1646" y="2504"/>
                </a:cubicBezTo>
                <a:cubicBezTo>
                  <a:pt x="1630" y="2503"/>
                  <a:pt x="1620" y="2493"/>
                  <a:pt x="1613" y="2479"/>
                </a:cubicBezTo>
                <a:cubicBezTo>
                  <a:pt x="1608" y="2470"/>
                  <a:pt x="1609" y="2455"/>
                  <a:pt x="1599" y="2452"/>
                </a:cubicBezTo>
                <a:cubicBezTo>
                  <a:pt x="1590" y="2449"/>
                  <a:pt x="1584" y="2464"/>
                  <a:pt x="1575" y="2470"/>
                </a:cubicBezTo>
                <a:cubicBezTo>
                  <a:pt x="1548" y="2489"/>
                  <a:pt x="1519" y="2503"/>
                  <a:pt x="1484" y="2497"/>
                </a:cubicBezTo>
                <a:cubicBezTo>
                  <a:pt x="1472" y="2494"/>
                  <a:pt x="1463" y="2499"/>
                  <a:pt x="1453" y="2509"/>
                </a:cubicBezTo>
                <a:cubicBezTo>
                  <a:pt x="1430" y="2532"/>
                  <a:pt x="1415" y="2563"/>
                  <a:pt x="1383" y="2579"/>
                </a:cubicBezTo>
                <a:cubicBezTo>
                  <a:pt x="1368" y="2586"/>
                  <a:pt x="1362" y="2601"/>
                  <a:pt x="1367" y="2620"/>
                </a:cubicBezTo>
                <a:cubicBezTo>
                  <a:pt x="1371" y="2635"/>
                  <a:pt x="1358" y="2650"/>
                  <a:pt x="1358" y="2666"/>
                </a:cubicBezTo>
                <a:cubicBezTo>
                  <a:pt x="1358" y="2669"/>
                  <a:pt x="1353" y="2671"/>
                  <a:pt x="1350" y="2669"/>
                </a:cubicBezTo>
                <a:cubicBezTo>
                  <a:pt x="1336" y="2658"/>
                  <a:pt x="1314" y="2661"/>
                  <a:pt x="1305" y="2642"/>
                </a:cubicBezTo>
                <a:cubicBezTo>
                  <a:pt x="1301" y="2632"/>
                  <a:pt x="1291" y="2626"/>
                  <a:pt x="1280" y="2625"/>
                </a:cubicBezTo>
                <a:cubicBezTo>
                  <a:pt x="1247" y="2623"/>
                  <a:pt x="1225" y="2603"/>
                  <a:pt x="1202" y="2581"/>
                </a:cubicBezTo>
                <a:cubicBezTo>
                  <a:pt x="1165" y="2546"/>
                  <a:pt x="1126" y="2513"/>
                  <a:pt x="1088" y="2479"/>
                </a:cubicBezTo>
                <a:cubicBezTo>
                  <a:pt x="1087" y="2480"/>
                  <a:pt x="1086" y="2481"/>
                  <a:pt x="1084" y="2482"/>
                </a:cubicBezTo>
                <a:close/>
                <a:moveTo>
                  <a:pt x="4153" y="1928"/>
                </a:moveTo>
                <a:cubicBezTo>
                  <a:pt x="4141" y="1913"/>
                  <a:pt x="4134" y="1897"/>
                  <a:pt x="4127" y="1881"/>
                </a:cubicBezTo>
                <a:cubicBezTo>
                  <a:pt x="4116" y="1857"/>
                  <a:pt x="4099" y="1842"/>
                  <a:pt x="4072" y="1841"/>
                </a:cubicBezTo>
                <a:cubicBezTo>
                  <a:pt x="4059" y="1840"/>
                  <a:pt x="4047" y="1838"/>
                  <a:pt x="4036" y="1831"/>
                </a:cubicBezTo>
                <a:cubicBezTo>
                  <a:pt x="4027" y="1825"/>
                  <a:pt x="4019" y="1828"/>
                  <a:pt x="4014" y="1837"/>
                </a:cubicBezTo>
                <a:cubicBezTo>
                  <a:pt x="4006" y="1853"/>
                  <a:pt x="3998" y="1870"/>
                  <a:pt x="3996" y="1888"/>
                </a:cubicBezTo>
                <a:cubicBezTo>
                  <a:pt x="3994" y="1905"/>
                  <a:pt x="3999" y="1908"/>
                  <a:pt x="4015" y="1902"/>
                </a:cubicBezTo>
                <a:cubicBezTo>
                  <a:pt x="4030" y="1897"/>
                  <a:pt x="4044" y="1889"/>
                  <a:pt x="4059" y="1885"/>
                </a:cubicBezTo>
                <a:cubicBezTo>
                  <a:pt x="4074" y="1881"/>
                  <a:pt x="4091" y="1881"/>
                  <a:pt x="4100" y="1897"/>
                </a:cubicBezTo>
                <a:cubicBezTo>
                  <a:pt x="4112" y="1917"/>
                  <a:pt x="4131" y="1924"/>
                  <a:pt x="4153" y="1928"/>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noAutofit/>
          </a:bodyPr>
          <a:lstStyle/>
          <a:p>
            <a:endParaRPr lang="en-ID" dirty="0"/>
          </a:p>
        </p:txBody>
      </p:sp>
      <p:sp>
        <p:nvSpPr>
          <p:cNvPr id="133" name="Freeform 198">
            <a:extLst>
              <a:ext uri="{FF2B5EF4-FFF2-40B4-BE49-F238E27FC236}">
                <a16:creationId xmlns:a16="http://schemas.microsoft.com/office/drawing/2014/main" id="{E15B87DE-0A7C-44FE-8EFE-5448ACC885E3}"/>
              </a:ext>
            </a:extLst>
          </p:cNvPr>
          <p:cNvSpPr>
            <a:spLocks/>
          </p:cNvSpPr>
          <p:nvPr/>
        </p:nvSpPr>
        <p:spPr bwMode="auto">
          <a:xfrm>
            <a:off x="10389543" y="5341407"/>
            <a:ext cx="69583" cy="72482"/>
          </a:xfrm>
          <a:custGeom>
            <a:avLst/>
            <a:gdLst>
              <a:gd name="T0" fmla="*/ 70 w 140"/>
              <a:gd name="T1" fmla="*/ 146 h 147"/>
              <a:gd name="T2" fmla="*/ 0 w 140"/>
              <a:gd name="T3" fmla="*/ 89 h 147"/>
              <a:gd name="T4" fmla="*/ 65 w 140"/>
              <a:gd name="T5" fmla="*/ 1 h 147"/>
              <a:gd name="T6" fmla="*/ 139 w 140"/>
              <a:gd name="T7" fmla="*/ 72 h 147"/>
              <a:gd name="T8" fmla="*/ 70 w 140"/>
              <a:gd name="T9" fmla="*/ 146 h 147"/>
            </a:gdLst>
            <a:ahLst/>
            <a:cxnLst>
              <a:cxn ang="0">
                <a:pos x="T0" y="T1"/>
              </a:cxn>
              <a:cxn ang="0">
                <a:pos x="T2" y="T3"/>
              </a:cxn>
              <a:cxn ang="0">
                <a:pos x="T4" y="T5"/>
              </a:cxn>
              <a:cxn ang="0">
                <a:pos x="T6" y="T7"/>
              </a:cxn>
              <a:cxn ang="0">
                <a:pos x="T8" y="T9"/>
              </a:cxn>
            </a:cxnLst>
            <a:rect l="0" t="0" r="r" b="b"/>
            <a:pathLst>
              <a:path w="140" h="147">
                <a:moveTo>
                  <a:pt x="70" y="146"/>
                </a:moveTo>
                <a:cubicBezTo>
                  <a:pt x="31" y="146"/>
                  <a:pt x="0" y="120"/>
                  <a:pt x="0" y="89"/>
                </a:cubicBezTo>
                <a:cubicBezTo>
                  <a:pt x="1" y="36"/>
                  <a:pt x="28" y="0"/>
                  <a:pt x="65" y="1"/>
                </a:cubicBezTo>
                <a:cubicBezTo>
                  <a:pt x="96" y="1"/>
                  <a:pt x="140" y="44"/>
                  <a:pt x="139" y="72"/>
                </a:cubicBezTo>
                <a:cubicBezTo>
                  <a:pt x="139" y="114"/>
                  <a:pt x="109" y="147"/>
                  <a:pt x="70" y="146"/>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34" name="Freeform 202">
            <a:extLst>
              <a:ext uri="{FF2B5EF4-FFF2-40B4-BE49-F238E27FC236}">
                <a16:creationId xmlns:a16="http://schemas.microsoft.com/office/drawing/2014/main" id="{C8E798A6-9308-44CB-891B-05532B9B02D5}"/>
              </a:ext>
            </a:extLst>
          </p:cNvPr>
          <p:cNvSpPr>
            <a:spLocks/>
          </p:cNvSpPr>
          <p:nvPr/>
        </p:nvSpPr>
        <p:spPr bwMode="auto">
          <a:xfrm>
            <a:off x="10712782" y="4890405"/>
            <a:ext cx="53637" cy="73931"/>
          </a:xfrm>
          <a:custGeom>
            <a:avLst/>
            <a:gdLst>
              <a:gd name="T0" fmla="*/ 5 w 108"/>
              <a:gd name="T1" fmla="*/ 112 h 148"/>
              <a:gd name="T2" fmla="*/ 31 w 108"/>
              <a:gd name="T3" fmla="*/ 28 h 148"/>
              <a:gd name="T4" fmla="*/ 95 w 108"/>
              <a:gd name="T5" fmla="*/ 11 h 148"/>
              <a:gd name="T6" fmla="*/ 104 w 108"/>
              <a:gd name="T7" fmla="*/ 28 h 148"/>
              <a:gd name="T8" fmla="*/ 47 w 108"/>
              <a:gd name="T9" fmla="*/ 126 h 148"/>
              <a:gd name="T10" fmla="*/ 44 w 108"/>
              <a:gd name="T11" fmla="*/ 128 h 148"/>
              <a:gd name="T12" fmla="*/ 13 w 108"/>
              <a:gd name="T13" fmla="*/ 143 h 148"/>
              <a:gd name="T14" fmla="*/ 5 w 108"/>
              <a:gd name="T15" fmla="*/ 112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48">
                <a:moveTo>
                  <a:pt x="5" y="112"/>
                </a:moveTo>
                <a:cubicBezTo>
                  <a:pt x="6" y="80"/>
                  <a:pt x="13" y="52"/>
                  <a:pt x="31" y="28"/>
                </a:cubicBezTo>
                <a:cubicBezTo>
                  <a:pt x="47" y="7"/>
                  <a:pt x="73" y="0"/>
                  <a:pt x="95" y="11"/>
                </a:cubicBezTo>
                <a:cubicBezTo>
                  <a:pt x="102" y="14"/>
                  <a:pt x="108" y="19"/>
                  <a:pt x="104" y="28"/>
                </a:cubicBezTo>
                <a:cubicBezTo>
                  <a:pt x="89" y="63"/>
                  <a:pt x="74" y="98"/>
                  <a:pt x="47" y="126"/>
                </a:cubicBezTo>
                <a:cubicBezTo>
                  <a:pt x="46" y="127"/>
                  <a:pt x="45" y="128"/>
                  <a:pt x="44" y="128"/>
                </a:cubicBezTo>
                <a:cubicBezTo>
                  <a:pt x="34" y="134"/>
                  <a:pt x="25" y="148"/>
                  <a:pt x="13" y="143"/>
                </a:cubicBezTo>
                <a:cubicBezTo>
                  <a:pt x="0" y="137"/>
                  <a:pt x="7" y="122"/>
                  <a:pt x="5" y="112"/>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35" name="Freeform 209">
            <a:extLst>
              <a:ext uri="{FF2B5EF4-FFF2-40B4-BE49-F238E27FC236}">
                <a16:creationId xmlns:a16="http://schemas.microsoft.com/office/drawing/2014/main" id="{67F51803-F683-40D3-AA8D-D36D928E8C02}"/>
              </a:ext>
            </a:extLst>
          </p:cNvPr>
          <p:cNvSpPr>
            <a:spLocks/>
          </p:cNvSpPr>
          <p:nvPr/>
        </p:nvSpPr>
        <p:spPr bwMode="auto">
          <a:xfrm>
            <a:off x="11095516" y="4919563"/>
            <a:ext cx="81179" cy="57985"/>
          </a:xfrm>
          <a:custGeom>
            <a:avLst/>
            <a:gdLst>
              <a:gd name="T0" fmla="*/ 29 w 161"/>
              <a:gd name="T1" fmla="*/ 117 h 117"/>
              <a:gd name="T2" fmla="*/ 12 w 161"/>
              <a:gd name="T3" fmla="*/ 114 h 117"/>
              <a:gd name="T4" fmla="*/ 7 w 161"/>
              <a:gd name="T5" fmla="*/ 94 h 117"/>
              <a:gd name="T6" fmla="*/ 40 w 161"/>
              <a:gd name="T7" fmla="*/ 70 h 117"/>
              <a:gd name="T8" fmla="*/ 73 w 161"/>
              <a:gd name="T9" fmla="*/ 60 h 117"/>
              <a:gd name="T10" fmla="*/ 131 w 161"/>
              <a:gd name="T11" fmla="*/ 11 h 117"/>
              <a:gd name="T12" fmla="*/ 139 w 161"/>
              <a:gd name="T13" fmla="*/ 0 h 117"/>
              <a:gd name="T14" fmla="*/ 150 w 161"/>
              <a:gd name="T15" fmla="*/ 10 h 117"/>
              <a:gd name="T16" fmla="*/ 142 w 161"/>
              <a:gd name="T17" fmla="*/ 62 h 117"/>
              <a:gd name="T18" fmla="*/ 29 w 161"/>
              <a:gd name="T1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17">
                <a:moveTo>
                  <a:pt x="29" y="117"/>
                </a:moveTo>
                <a:cubicBezTo>
                  <a:pt x="24" y="116"/>
                  <a:pt x="18" y="115"/>
                  <a:pt x="12" y="114"/>
                </a:cubicBezTo>
                <a:cubicBezTo>
                  <a:pt x="1" y="110"/>
                  <a:pt x="0" y="103"/>
                  <a:pt x="7" y="94"/>
                </a:cubicBezTo>
                <a:cubicBezTo>
                  <a:pt x="15" y="82"/>
                  <a:pt x="26" y="74"/>
                  <a:pt x="40" y="70"/>
                </a:cubicBezTo>
                <a:cubicBezTo>
                  <a:pt x="51" y="66"/>
                  <a:pt x="62" y="62"/>
                  <a:pt x="73" y="60"/>
                </a:cubicBezTo>
                <a:cubicBezTo>
                  <a:pt x="100" y="53"/>
                  <a:pt x="121" y="38"/>
                  <a:pt x="131" y="11"/>
                </a:cubicBezTo>
                <a:cubicBezTo>
                  <a:pt x="132" y="6"/>
                  <a:pt x="134" y="1"/>
                  <a:pt x="139" y="0"/>
                </a:cubicBezTo>
                <a:cubicBezTo>
                  <a:pt x="145" y="0"/>
                  <a:pt x="148" y="5"/>
                  <a:pt x="150" y="10"/>
                </a:cubicBezTo>
                <a:cubicBezTo>
                  <a:pt x="161" y="29"/>
                  <a:pt x="154" y="47"/>
                  <a:pt x="142" y="62"/>
                </a:cubicBezTo>
                <a:cubicBezTo>
                  <a:pt x="113" y="96"/>
                  <a:pt x="74" y="112"/>
                  <a:pt x="29" y="117"/>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36" name="Freeform 213">
            <a:extLst>
              <a:ext uri="{FF2B5EF4-FFF2-40B4-BE49-F238E27FC236}">
                <a16:creationId xmlns:a16="http://schemas.microsoft.com/office/drawing/2014/main" id="{C28AB54A-13AB-488A-BD2C-06831EB6CB8C}"/>
              </a:ext>
            </a:extLst>
          </p:cNvPr>
          <p:cNvSpPr>
            <a:spLocks/>
          </p:cNvSpPr>
          <p:nvPr/>
        </p:nvSpPr>
        <p:spPr bwMode="auto">
          <a:xfrm>
            <a:off x="9590795" y="5176148"/>
            <a:ext cx="55086" cy="42039"/>
          </a:xfrm>
          <a:custGeom>
            <a:avLst/>
            <a:gdLst>
              <a:gd name="T0" fmla="*/ 68 w 111"/>
              <a:gd name="T1" fmla="*/ 84 h 84"/>
              <a:gd name="T2" fmla="*/ 11 w 111"/>
              <a:gd name="T3" fmla="*/ 55 h 84"/>
              <a:gd name="T4" fmla="*/ 20 w 111"/>
              <a:gd name="T5" fmla="*/ 12 h 84"/>
              <a:gd name="T6" fmla="*/ 47 w 111"/>
              <a:gd name="T7" fmla="*/ 3 h 84"/>
              <a:gd name="T8" fmla="*/ 102 w 111"/>
              <a:gd name="T9" fmla="*/ 47 h 84"/>
              <a:gd name="T10" fmla="*/ 68 w 111"/>
              <a:gd name="T11" fmla="*/ 84 h 84"/>
            </a:gdLst>
            <a:ahLst/>
            <a:cxnLst>
              <a:cxn ang="0">
                <a:pos x="T0" y="T1"/>
              </a:cxn>
              <a:cxn ang="0">
                <a:pos x="T2" y="T3"/>
              </a:cxn>
              <a:cxn ang="0">
                <a:pos x="T4" y="T5"/>
              </a:cxn>
              <a:cxn ang="0">
                <a:pos x="T6" y="T7"/>
              </a:cxn>
              <a:cxn ang="0">
                <a:pos x="T8" y="T9"/>
              </a:cxn>
              <a:cxn ang="0">
                <a:pos x="T10" y="T11"/>
              </a:cxn>
            </a:cxnLst>
            <a:rect l="0" t="0" r="r" b="b"/>
            <a:pathLst>
              <a:path w="111" h="84">
                <a:moveTo>
                  <a:pt x="68" y="84"/>
                </a:moveTo>
                <a:cubicBezTo>
                  <a:pt x="46" y="83"/>
                  <a:pt x="25" y="72"/>
                  <a:pt x="11" y="55"/>
                </a:cubicBezTo>
                <a:cubicBezTo>
                  <a:pt x="0" y="42"/>
                  <a:pt x="14" y="26"/>
                  <a:pt x="20" y="12"/>
                </a:cubicBezTo>
                <a:cubicBezTo>
                  <a:pt x="25" y="1"/>
                  <a:pt x="37" y="0"/>
                  <a:pt x="47" y="3"/>
                </a:cubicBezTo>
                <a:cubicBezTo>
                  <a:pt x="72" y="9"/>
                  <a:pt x="90" y="25"/>
                  <a:pt x="102" y="47"/>
                </a:cubicBezTo>
                <a:cubicBezTo>
                  <a:pt x="111" y="62"/>
                  <a:pt x="92" y="84"/>
                  <a:pt x="68" y="8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37" name="Freeform 214">
            <a:extLst>
              <a:ext uri="{FF2B5EF4-FFF2-40B4-BE49-F238E27FC236}">
                <a16:creationId xmlns:a16="http://schemas.microsoft.com/office/drawing/2014/main" id="{6E94170B-68BF-4D16-9A7E-D77A88013D85}"/>
              </a:ext>
            </a:extLst>
          </p:cNvPr>
          <p:cNvSpPr>
            <a:spLocks/>
          </p:cNvSpPr>
          <p:nvPr/>
        </p:nvSpPr>
        <p:spPr bwMode="auto">
          <a:xfrm>
            <a:off x="10836031" y="4954353"/>
            <a:ext cx="36241" cy="66683"/>
          </a:xfrm>
          <a:custGeom>
            <a:avLst/>
            <a:gdLst>
              <a:gd name="T0" fmla="*/ 69 w 75"/>
              <a:gd name="T1" fmla="*/ 103 h 137"/>
              <a:gd name="T2" fmla="*/ 59 w 75"/>
              <a:gd name="T3" fmla="*/ 134 h 137"/>
              <a:gd name="T4" fmla="*/ 35 w 75"/>
              <a:gd name="T5" fmla="*/ 114 h 137"/>
              <a:gd name="T6" fmla="*/ 1 w 75"/>
              <a:gd name="T7" fmla="*/ 28 h 137"/>
              <a:gd name="T8" fmla="*/ 9 w 75"/>
              <a:gd name="T9" fmla="*/ 5 h 137"/>
              <a:gd name="T10" fmla="*/ 32 w 75"/>
              <a:gd name="T11" fmla="*/ 11 h 137"/>
              <a:gd name="T12" fmla="*/ 69 w 75"/>
              <a:gd name="T13" fmla="*/ 103 h 137"/>
            </a:gdLst>
            <a:ahLst/>
            <a:cxnLst>
              <a:cxn ang="0">
                <a:pos x="T0" y="T1"/>
              </a:cxn>
              <a:cxn ang="0">
                <a:pos x="T2" y="T3"/>
              </a:cxn>
              <a:cxn ang="0">
                <a:pos x="T4" y="T5"/>
              </a:cxn>
              <a:cxn ang="0">
                <a:pos x="T6" y="T7"/>
              </a:cxn>
              <a:cxn ang="0">
                <a:pos x="T8" y="T9"/>
              </a:cxn>
              <a:cxn ang="0">
                <a:pos x="T10" y="T11"/>
              </a:cxn>
              <a:cxn ang="0">
                <a:pos x="T12" y="T13"/>
              </a:cxn>
            </a:cxnLst>
            <a:rect l="0" t="0" r="r" b="b"/>
            <a:pathLst>
              <a:path w="75" h="137">
                <a:moveTo>
                  <a:pt x="69" y="103"/>
                </a:moveTo>
                <a:cubicBezTo>
                  <a:pt x="66" y="115"/>
                  <a:pt x="75" y="130"/>
                  <a:pt x="59" y="134"/>
                </a:cubicBezTo>
                <a:cubicBezTo>
                  <a:pt x="45" y="137"/>
                  <a:pt x="41" y="122"/>
                  <a:pt x="35" y="114"/>
                </a:cubicBezTo>
                <a:cubicBezTo>
                  <a:pt x="17" y="88"/>
                  <a:pt x="4" y="60"/>
                  <a:pt x="1" y="28"/>
                </a:cubicBezTo>
                <a:cubicBezTo>
                  <a:pt x="0" y="19"/>
                  <a:pt x="0" y="10"/>
                  <a:pt x="9" y="5"/>
                </a:cubicBezTo>
                <a:cubicBezTo>
                  <a:pt x="18" y="0"/>
                  <a:pt x="26" y="5"/>
                  <a:pt x="32" y="11"/>
                </a:cubicBezTo>
                <a:cubicBezTo>
                  <a:pt x="57" y="37"/>
                  <a:pt x="67" y="69"/>
                  <a:pt x="69" y="103"/>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38" name="Freeform 222">
            <a:extLst>
              <a:ext uri="{FF2B5EF4-FFF2-40B4-BE49-F238E27FC236}">
                <a16:creationId xmlns:a16="http://schemas.microsoft.com/office/drawing/2014/main" id="{C351E73A-13AF-4BD2-8C17-A13BAF967F8D}"/>
              </a:ext>
            </a:extLst>
          </p:cNvPr>
          <p:cNvSpPr>
            <a:spLocks/>
          </p:cNvSpPr>
          <p:nvPr/>
        </p:nvSpPr>
        <p:spPr bwMode="auto">
          <a:xfrm>
            <a:off x="10491018" y="5284871"/>
            <a:ext cx="21745" cy="69583"/>
          </a:xfrm>
          <a:custGeom>
            <a:avLst/>
            <a:gdLst>
              <a:gd name="T0" fmla="*/ 42 w 43"/>
              <a:gd name="T1" fmla="*/ 70 h 142"/>
              <a:gd name="T2" fmla="*/ 34 w 43"/>
              <a:gd name="T3" fmla="*/ 132 h 142"/>
              <a:gd name="T4" fmla="*/ 25 w 43"/>
              <a:gd name="T5" fmla="*/ 142 h 142"/>
              <a:gd name="T6" fmla="*/ 17 w 43"/>
              <a:gd name="T7" fmla="*/ 132 h 142"/>
              <a:gd name="T8" fmla="*/ 0 w 43"/>
              <a:gd name="T9" fmla="*/ 26 h 142"/>
              <a:gd name="T10" fmla="*/ 11 w 43"/>
              <a:gd name="T11" fmla="*/ 3 h 142"/>
              <a:gd name="T12" fmla="*/ 35 w 43"/>
              <a:gd name="T13" fmla="*/ 20 h 142"/>
              <a:gd name="T14" fmla="*/ 42 w 43"/>
              <a:gd name="T15" fmla="*/ 70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42">
                <a:moveTo>
                  <a:pt x="42" y="70"/>
                </a:moveTo>
                <a:cubicBezTo>
                  <a:pt x="42" y="92"/>
                  <a:pt x="40" y="112"/>
                  <a:pt x="34" y="132"/>
                </a:cubicBezTo>
                <a:cubicBezTo>
                  <a:pt x="33" y="137"/>
                  <a:pt x="31" y="142"/>
                  <a:pt x="25" y="142"/>
                </a:cubicBezTo>
                <a:cubicBezTo>
                  <a:pt x="19" y="142"/>
                  <a:pt x="18" y="137"/>
                  <a:pt x="17" y="132"/>
                </a:cubicBezTo>
                <a:cubicBezTo>
                  <a:pt x="8" y="97"/>
                  <a:pt x="0" y="62"/>
                  <a:pt x="0" y="26"/>
                </a:cubicBezTo>
                <a:cubicBezTo>
                  <a:pt x="0" y="17"/>
                  <a:pt x="0" y="6"/>
                  <a:pt x="11" y="3"/>
                </a:cubicBezTo>
                <a:cubicBezTo>
                  <a:pt x="24" y="0"/>
                  <a:pt x="30" y="10"/>
                  <a:pt x="35" y="20"/>
                </a:cubicBezTo>
                <a:cubicBezTo>
                  <a:pt x="41" y="36"/>
                  <a:pt x="43" y="54"/>
                  <a:pt x="42" y="70"/>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39" name="Freeform 227">
            <a:extLst>
              <a:ext uri="{FF2B5EF4-FFF2-40B4-BE49-F238E27FC236}">
                <a16:creationId xmlns:a16="http://schemas.microsoft.com/office/drawing/2014/main" id="{196A6ED7-894D-4BFD-B2CC-00A562957BD7}"/>
              </a:ext>
            </a:extLst>
          </p:cNvPr>
          <p:cNvSpPr>
            <a:spLocks/>
          </p:cNvSpPr>
          <p:nvPr/>
        </p:nvSpPr>
        <p:spPr bwMode="auto">
          <a:xfrm>
            <a:off x="10230084" y="5041332"/>
            <a:ext cx="39140" cy="37690"/>
          </a:xfrm>
          <a:custGeom>
            <a:avLst/>
            <a:gdLst>
              <a:gd name="T0" fmla="*/ 64 w 80"/>
              <a:gd name="T1" fmla="*/ 74 h 75"/>
              <a:gd name="T2" fmla="*/ 1 w 80"/>
              <a:gd name="T3" fmla="*/ 11 h 75"/>
              <a:gd name="T4" fmla="*/ 9 w 80"/>
              <a:gd name="T5" fmla="*/ 1 h 75"/>
              <a:gd name="T6" fmla="*/ 79 w 80"/>
              <a:gd name="T7" fmla="*/ 58 h 75"/>
              <a:gd name="T8" fmla="*/ 64 w 80"/>
              <a:gd name="T9" fmla="*/ 74 h 75"/>
            </a:gdLst>
            <a:ahLst/>
            <a:cxnLst>
              <a:cxn ang="0">
                <a:pos x="T0" y="T1"/>
              </a:cxn>
              <a:cxn ang="0">
                <a:pos x="T2" y="T3"/>
              </a:cxn>
              <a:cxn ang="0">
                <a:pos x="T4" y="T5"/>
              </a:cxn>
              <a:cxn ang="0">
                <a:pos x="T6" y="T7"/>
              </a:cxn>
              <a:cxn ang="0">
                <a:pos x="T8" y="T9"/>
              </a:cxn>
            </a:cxnLst>
            <a:rect l="0" t="0" r="r" b="b"/>
            <a:pathLst>
              <a:path w="80" h="75">
                <a:moveTo>
                  <a:pt x="64" y="74"/>
                </a:moveTo>
                <a:cubicBezTo>
                  <a:pt x="35" y="75"/>
                  <a:pt x="0" y="40"/>
                  <a:pt x="1" y="11"/>
                </a:cubicBezTo>
                <a:cubicBezTo>
                  <a:pt x="1" y="5"/>
                  <a:pt x="2" y="1"/>
                  <a:pt x="9" y="1"/>
                </a:cubicBezTo>
                <a:cubicBezTo>
                  <a:pt x="37" y="0"/>
                  <a:pt x="75" y="31"/>
                  <a:pt x="79" y="58"/>
                </a:cubicBezTo>
                <a:cubicBezTo>
                  <a:pt x="80" y="70"/>
                  <a:pt x="76" y="75"/>
                  <a:pt x="64" y="74"/>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40" name="Freeform 228">
            <a:extLst>
              <a:ext uri="{FF2B5EF4-FFF2-40B4-BE49-F238E27FC236}">
                <a16:creationId xmlns:a16="http://schemas.microsoft.com/office/drawing/2014/main" id="{B6A58A7B-48EC-4F7A-92E4-C3DEF22B7B64}"/>
              </a:ext>
            </a:extLst>
          </p:cNvPr>
          <p:cNvSpPr>
            <a:spLocks/>
          </p:cNvSpPr>
          <p:nvPr/>
        </p:nvSpPr>
        <p:spPr bwMode="auto">
          <a:xfrm>
            <a:off x="10659147" y="4919398"/>
            <a:ext cx="37690" cy="40590"/>
          </a:xfrm>
          <a:custGeom>
            <a:avLst/>
            <a:gdLst>
              <a:gd name="T0" fmla="*/ 29 w 76"/>
              <a:gd name="T1" fmla="*/ 81 h 82"/>
              <a:gd name="T2" fmla="*/ 4 w 76"/>
              <a:gd name="T3" fmla="*/ 53 h 82"/>
              <a:gd name="T4" fmla="*/ 61 w 76"/>
              <a:gd name="T5" fmla="*/ 1 h 82"/>
              <a:gd name="T6" fmla="*/ 74 w 76"/>
              <a:gd name="T7" fmla="*/ 10 h 82"/>
              <a:gd name="T8" fmla="*/ 35 w 76"/>
              <a:gd name="T9" fmla="*/ 79 h 82"/>
              <a:gd name="T10" fmla="*/ 29 w 76"/>
              <a:gd name="T11" fmla="*/ 81 h 82"/>
            </a:gdLst>
            <a:ahLst/>
            <a:cxnLst>
              <a:cxn ang="0">
                <a:pos x="T0" y="T1"/>
              </a:cxn>
              <a:cxn ang="0">
                <a:pos x="T2" y="T3"/>
              </a:cxn>
              <a:cxn ang="0">
                <a:pos x="T4" y="T5"/>
              </a:cxn>
              <a:cxn ang="0">
                <a:pos x="T6" y="T7"/>
              </a:cxn>
              <a:cxn ang="0">
                <a:pos x="T8" y="T9"/>
              </a:cxn>
              <a:cxn ang="0">
                <a:pos x="T10" y="T11"/>
              </a:cxn>
            </a:cxnLst>
            <a:rect l="0" t="0" r="r" b="b"/>
            <a:pathLst>
              <a:path w="76" h="82">
                <a:moveTo>
                  <a:pt x="29" y="81"/>
                </a:moveTo>
                <a:cubicBezTo>
                  <a:pt x="12" y="82"/>
                  <a:pt x="0" y="68"/>
                  <a:pt x="4" y="53"/>
                </a:cubicBezTo>
                <a:cubicBezTo>
                  <a:pt x="9" y="33"/>
                  <a:pt x="41" y="4"/>
                  <a:pt x="61" y="1"/>
                </a:cubicBezTo>
                <a:cubicBezTo>
                  <a:pt x="68" y="0"/>
                  <a:pt x="73" y="2"/>
                  <a:pt x="74" y="10"/>
                </a:cubicBezTo>
                <a:cubicBezTo>
                  <a:pt x="76" y="25"/>
                  <a:pt x="50" y="73"/>
                  <a:pt x="35" y="79"/>
                </a:cubicBezTo>
                <a:cubicBezTo>
                  <a:pt x="33" y="80"/>
                  <a:pt x="30" y="81"/>
                  <a:pt x="29" y="8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41" name="Freeform 235">
            <a:extLst>
              <a:ext uri="{FF2B5EF4-FFF2-40B4-BE49-F238E27FC236}">
                <a16:creationId xmlns:a16="http://schemas.microsoft.com/office/drawing/2014/main" id="{C0940E82-A66B-4364-8901-43FA3BE6AC98}"/>
              </a:ext>
            </a:extLst>
          </p:cNvPr>
          <p:cNvSpPr>
            <a:spLocks/>
          </p:cNvSpPr>
          <p:nvPr/>
        </p:nvSpPr>
        <p:spPr bwMode="auto">
          <a:xfrm>
            <a:off x="10147455" y="5455928"/>
            <a:ext cx="30443" cy="28993"/>
          </a:xfrm>
          <a:custGeom>
            <a:avLst/>
            <a:gdLst>
              <a:gd name="T0" fmla="*/ 58 w 59"/>
              <a:gd name="T1" fmla="*/ 31 h 60"/>
              <a:gd name="T2" fmla="*/ 30 w 59"/>
              <a:gd name="T3" fmla="*/ 59 h 60"/>
              <a:gd name="T4" fmla="*/ 1 w 59"/>
              <a:gd name="T5" fmla="*/ 27 h 60"/>
              <a:gd name="T6" fmla="*/ 32 w 59"/>
              <a:gd name="T7" fmla="*/ 1 h 60"/>
              <a:gd name="T8" fmla="*/ 58 w 59"/>
              <a:gd name="T9" fmla="*/ 31 h 60"/>
            </a:gdLst>
            <a:ahLst/>
            <a:cxnLst>
              <a:cxn ang="0">
                <a:pos x="T0" y="T1"/>
              </a:cxn>
              <a:cxn ang="0">
                <a:pos x="T2" y="T3"/>
              </a:cxn>
              <a:cxn ang="0">
                <a:pos x="T4" y="T5"/>
              </a:cxn>
              <a:cxn ang="0">
                <a:pos x="T6" y="T7"/>
              </a:cxn>
              <a:cxn ang="0">
                <a:pos x="T8" y="T9"/>
              </a:cxn>
            </a:cxnLst>
            <a:rect l="0" t="0" r="r" b="b"/>
            <a:pathLst>
              <a:path w="59" h="60">
                <a:moveTo>
                  <a:pt x="58" y="31"/>
                </a:moveTo>
                <a:cubicBezTo>
                  <a:pt x="57" y="51"/>
                  <a:pt x="49" y="60"/>
                  <a:pt x="30" y="59"/>
                </a:cubicBezTo>
                <a:cubicBezTo>
                  <a:pt x="15" y="59"/>
                  <a:pt x="0" y="42"/>
                  <a:pt x="1" y="27"/>
                </a:cubicBezTo>
                <a:cubicBezTo>
                  <a:pt x="2" y="13"/>
                  <a:pt x="17" y="0"/>
                  <a:pt x="32" y="1"/>
                </a:cubicBezTo>
                <a:cubicBezTo>
                  <a:pt x="50" y="2"/>
                  <a:pt x="59" y="13"/>
                  <a:pt x="58" y="3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42" name="Freeform 236">
            <a:extLst>
              <a:ext uri="{FF2B5EF4-FFF2-40B4-BE49-F238E27FC236}">
                <a16:creationId xmlns:a16="http://schemas.microsoft.com/office/drawing/2014/main" id="{90E2F6A8-7855-438C-92B3-74FD0099C356}"/>
              </a:ext>
            </a:extLst>
          </p:cNvPr>
          <p:cNvSpPr>
            <a:spLocks/>
          </p:cNvSpPr>
          <p:nvPr/>
        </p:nvSpPr>
        <p:spPr bwMode="auto">
          <a:xfrm>
            <a:off x="11486920" y="4903617"/>
            <a:ext cx="27543" cy="36240"/>
          </a:xfrm>
          <a:custGeom>
            <a:avLst/>
            <a:gdLst>
              <a:gd name="T0" fmla="*/ 37 w 54"/>
              <a:gd name="T1" fmla="*/ 1 h 72"/>
              <a:gd name="T2" fmla="*/ 51 w 54"/>
              <a:gd name="T3" fmla="*/ 20 h 72"/>
              <a:gd name="T4" fmla="*/ 34 w 54"/>
              <a:gd name="T5" fmla="*/ 58 h 72"/>
              <a:gd name="T6" fmla="*/ 11 w 54"/>
              <a:gd name="T7" fmla="*/ 69 h 72"/>
              <a:gd name="T8" fmla="*/ 1 w 54"/>
              <a:gd name="T9" fmla="*/ 47 h 72"/>
              <a:gd name="T10" fmla="*/ 37 w 54"/>
              <a:gd name="T11" fmla="*/ 1 h 72"/>
            </a:gdLst>
            <a:ahLst/>
            <a:cxnLst>
              <a:cxn ang="0">
                <a:pos x="T0" y="T1"/>
              </a:cxn>
              <a:cxn ang="0">
                <a:pos x="T2" y="T3"/>
              </a:cxn>
              <a:cxn ang="0">
                <a:pos x="T4" y="T5"/>
              </a:cxn>
              <a:cxn ang="0">
                <a:pos x="T6" y="T7"/>
              </a:cxn>
              <a:cxn ang="0">
                <a:pos x="T8" y="T9"/>
              </a:cxn>
              <a:cxn ang="0">
                <a:pos x="T10" y="T11"/>
              </a:cxn>
            </a:cxnLst>
            <a:rect l="0" t="0" r="r" b="b"/>
            <a:pathLst>
              <a:path w="54" h="72">
                <a:moveTo>
                  <a:pt x="37" y="1"/>
                </a:moveTo>
                <a:cubicBezTo>
                  <a:pt x="47" y="2"/>
                  <a:pt x="54" y="7"/>
                  <a:pt x="51" y="20"/>
                </a:cubicBezTo>
                <a:cubicBezTo>
                  <a:pt x="47" y="34"/>
                  <a:pt x="42" y="47"/>
                  <a:pt x="34" y="58"/>
                </a:cubicBezTo>
                <a:cubicBezTo>
                  <a:pt x="29" y="66"/>
                  <a:pt x="21" y="72"/>
                  <a:pt x="11" y="69"/>
                </a:cubicBezTo>
                <a:cubicBezTo>
                  <a:pt x="0" y="65"/>
                  <a:pt x="1" y="56"/>
                  <a:pt x="1" y="47"/>
                </a:cubicBezTo>
                <a:cubicBezTo>
                  <a:pt x="1" y="21"/>
                  <a:pt x="17" y="0"/>
                  <a:pt x="37" y="1"/>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143" name="Freeform 242">
            <a:extLst>
              <a:ext uri="{FF2B5EF4-FFF2-40B4-BE49-F238E27FC236}">
                <a16:creationId xmlns:a16="http://schemas.microsoft.com/office/drawing/2014/main" id="{D89C3174-F9FA-45B7-BE37-15F27430A37B}"/>
              </a:ext>
            </a:extLst>
          </p:cNvPr>
          <p:cNvSpPr>
            <a:spLocks/>
          </p:cNvSpPr>
          <p:nvPr/>
        </p:nvSpPr>
        <p:spPr bwMode="auto">
          <a:xfrm>
            <a:off x="10154673" y="4849815"/>
            <a:ext cx="28993" cy="33342"/>
          </a:xfrm>
          <a:custGeom>
            <a:avLst/>
            <a:gdLst>
              <a:gd name="T0" fmla="*/ 58 w 58"/>
              <a:gd name="T1" fmla="*/ 25 h 69"/>
              <a:gd name="T2" fmla="*/ 34 w 58"/>
              <a:gd name="T3" fmla="*/ 59 h 69"/>
              <a:gd name="T4" fmla="*/ 9 w 58"/>
              <a:gd name="T5" fmla="*/ 58 h 69"/>
              <a:gd name="T6" fmla="*/ 11 w 58"/>
              <a:gd name="T7" fmla="*/ 25 h 69"/>
              <a:gd name="T8" fmla="*/ 35 w 58"/>
              <a:gd name="T9" fmla="*/ 7 h 69"/>
              <a:gd name="T10" fmla="*/ 58 w 58"/>
              <a:gd name="T11" fmla="*/ 25 h 69"/>
            </a:gdLst>
            <a:ahLst/>
            <a:cxnLst>
              <a:cxn ang="0">
                <a:pos x="T0" y="T1"/>
              </a:cxn>
              <a:cxn ang="0">
                <a:pos x="T2" y="T3"/>
              </a:cxn>
              <a:cxn ang="0">
                <a:pos x="T4" y="T5"/>
              </a:cxn>
              <a:cxn ang="0">
                <a:pos x="T6" y="T7"/>
              </a:cxn>
              <a:cxn ang="0">
                <a:pos x="T8" y="T9"/>
              </a:cxn>
              <a:cxn ang="0">
                <a:pos x="T10" y="T11"/>
              </a:cxn>
            </a:cxnLst>
            <a:rect l="0" t="0" r="r" b="b"/>
            <a:pathLst>
              <a:path w="58" h="69">
                <a:moveTo>
                  <a:pt x="58" y="25"/>
                </a:moveTo>
                <a:cubicBezTo>
                  <a:pt x="54" y="36"/>
                  <a:pt x="46" y="49"/>
                  <a:pt x="34" y="59"/>
                </a:cubicBezTo>
                <a:cubicBezTo>
                  <a:pt x="27" y="64"/>
                  <a:pt x="16" y="69"/>
                  <a:pt x="9" y="58"/>
                </a:cubicBezTo>
                <a:cubicBezTo>
                  <a:pt x="3" y="47"/>
                  <a:pt x="0" y="35"/>
                  <a:pt x="11" y="25"/>
                </a:cubicBezTo>
                <a:cubicBezTo>
                  <a:pt x="18" y="18"/>
                  <a:pt x="27" y="12"/>
                  <a:pt x="35" y="7"/>
                </a:cubicBezTo>
                <a:cubicBezTo>
                  <a:pt x="48" y="0"/>
                  <a:pt x="57" y="7"/>
                  <a:pt x="58" y="25"/>
                </a:cubicBezTo>
                <a:close/>
              </a:path>
            </a:pathLst>
          </a:custGeom>
          <a:gradFill>
            <a:gsLst>
              <a:gs pos="0">
                <a:schemeClr val="accent1"/>
              </a:gs>
              <a:gs pos="100000">
                <a:schemeClr val="accent2"/>
              </a:gs>
            </a:gsLst>
            <a:path path="circle">
              <a:fillToRect l="100000" t="100000"/>
            </a:path>
          </a:gradFill>
          <a:ln>
            <a:noFill/>
          </a:ln>
        </p:spPr>
        <p:txBody>
          <a:bodyPr vert="horz" wrap="square" lIns="91428" tIns="45714" rIns="91428" bIns="45714" numCol="1" anchor="t" anchorCtr="0" compatLnSpc="1">
            <a:prstTxWarp prst="textNoShape">
              <a:avLst/>
            </a:prstTxWarp>
          </a:bodyPr>
          <a:lstStyle/>
          <a:p>
            <a:endParaRPr lang="en-ID"/>
          </a:p>
        </p:txBody>
      </p:sp>
      <p:sp>
        <p:nvSpPr>
          <p:cNvPr id="62" name="Oval 61">
            <a:extLst>
              <a:ext uri="{FF2B5EF4-FFF2-40B4-BE49-F238E27FC236}">
                <a16:creationId xmlns:a16="http://schemas.microsoft.com/office/drawing/2014/main" id="{D34946D0-F65C-42E9-AC8D-43F377778094}"/>
              </a:ext>
            </a:extLst>
          </p:cNvPr>
          <p:cNvSpPr/>
          <p:nvPr/>
        </p:nvSpPr>
        <p:spPr>
          <a:xfrm>
            <a:off x="8734861" y="1564251"/>
            <a:ext cx="191881" cy="183840"/>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48">
            <a:extLst>
              <a:ext uri="{FF2B5EF4-FFF2-40B4-BE49-F238E27FC236}">
                <a16:creationId xmlns:a16="http://schemas.microsoft.com/office/drawing/2014/main" id="{250C0836-F057-4136-9670-1E25B6D94E6E}"/>
              </a:ext>
            </a:extLst>
          </p:cNvPr>
          <p:cNvSpPr>
            <a:spLocks noEditPoints="1"/>
          </p:cNvSpPr>
          <p:nvPr/>
        </p:nvSpPr>
        <p:spPr bwMode="auto">
          <a:xfrm>
            <a:off x="8786979" y="1612537"/>
            <a:ext cx="87646" cy="87270"/>
          </a:xfrm>
          <a:custGeom>
            <a:avLst/>
            <a:gdLst>
              <a:gd name="T0" fmla="*/ 0 w 179"/>
              <a:gd name="T1" fmla="*/ 91 h 178"/>
              <a:gd name="T2" fmla="*/ 0 w 179"/>
              <a:gd name="T3" fmla="*/ 178 h 178"/>
              <a:gd name="T4" fmla="*/ 42 w 179"/>
              <a:gd name="T5" fmla="*/ 178 h 178"/>
              <a:gd name="T6" fmla="*/ 42 w 179"/>
              <a:gd name="T7" fmla="*/ 84 h 178"/>
              <a:gd name="T8" fmla="*/ 42 w 179"/>
              <a:gd name="T9" fmla="*/ 59 h 178"/>
              <a:gd name="T10" fmla="*/ 0 w 179"/>
              <a:gd name="T11" fmla="*/ 59 h 178"/>
              <a:gd name="T12" fmla="*/ 0 w 179"/>
              <a:gd name="T13" fmla="*/ 91 h 178"/>
              <a:gd name="T14" fmla="*/ 178 w 179"/>
              <a:gd name="T15" fmla="*/ 96 h 178"/>
              <a:gd name="T16" fmla="*/ 134 w 179"/>
              <a:gd name="T17" fmla="*/ 59 h 178"/>
              <a:gd name="T18" fmla="*/ 99 w 179"/>
              <a:gd name="T19" fmla="*/ 75 h 178"/>
              <a:gd name="T20" fmla="*/ 99 w 179"/>
              <a:gd name="T21" fmla="*/ 75 h 178"/>
              <a:gd name="T22" fmla="*/ 99 w 179"/>
              <a:gd name="T23" fmla="*/ 59 h 178"/>
              <a:gd name="T24" fmla="*/ 65 w 179"/>
              <a:gd name="T25" fmla="*/ 59 h 178"/>
              <a:gd name="T26" fmla="*/ 65 w 179"/>
              <a:gd name="T27" fmla="*/ 82 h 178"/>
              <a:gd name="T28" fmla="*/ 65 w 179"/>
              <a:gd name="T29" fmla="*/ 178 h 178"/>
              <a:gd name="T30" fmla="*/ 100 w 179"/>
              <a:gd name="T31" fmla="*/ 178 h 178"/>
              <a:gd name="T32" fmla="*/ 100 w 179"/>
              <a:gd name="T33" fmla="*/ 119 h 178"/>
              <a:gd name="T34" fmla="*/ 122 w 179"/>
              <a:gd name="T35" fmla="*/ 89 h 178"/>
              <a:gd name="T36" fmla="*/ 143 w 179"/>
              <a:gd name="T37" fmla="*/ 120 h 178"/>
              <a:gd name="T38" fmla="*/ 143 w 179"/>
              <a:gd name="T39" fmla="*/ 178 h 178"/>
              <a:gd name="T40" fmla="*/ 179 w 179"/>
              <a:gd name="T41" fmla="*/ 178 h 178"/>
              <a:gd name="T42" fmla="*/ 179 w 179"/>
              <a:gd name="T43" fmla="*/ 113 h 178"/>
              <a:gd name="T44" fmla="*/ 178 w 179"/>
              <a:gd name="T45" fmla="*/ 96 h 178"/>
              <a:gd name="T46" fmla="*/ 21 w 179"/>
              <a:gd name="T47" fmla="*/ 0 h 178"/>
              <a:gd name="T48" fmla="*/ 0 w 179"/>
              <a:gd name="T49" fmla="*/ 20 h 178"/>
              <a:gd name="T50" fmla="*/ 21 w 179"/>
              <a:gd name="T51" fmla="*/ 41 h 178"/>
              <a:gd name="T52" fmla="*/ 42 w 179"/>
              <a:gd name="T53" fmla="*/ 20 h 178"/>
              <a:gd name="T54" fmla="*/ 21 w 179"/>
              <a:gd name="T5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9" h="178">
                <a:moveTo>
                  <a:pt x="0" y="91"/>
                </a:moveTo>
                <a:cubicBezTo>
                  <a:pt x="0" y="178"/>
                  <a:pt x="0" y="178"/>
                  <a:pt x="0" y="178"/>
                </a:cubicBezTo>
                <a:cubicBezTo>
                  <a:pt x="42" y="178"/>
                  <a:pt x="42" y="178"/>
                  <a:pt x="42" y="178"/>
                </a:cubicBezTo>
                <a:cubicBezTo>
                  <a:pt x="42" y="84"/>
                  <a:pt x="42" y="84"/>
                  <a:pt x="42" y="84"/>
                </a:cubicBezTo>
                <a:cubicBezTo>
                  <a:pt x="42" y="59"/>
                  <a:pt x="42" y="59"/>
                  <a:pt x="42" y="59"/>
                </a:cubicBezTo>
                <a:cubicBezTo>
                  <a:pt x="0" y="59"/>
                  <a:pt x="0" y="59"/>
                  <a:pt x="0" y="59"/>
                </a:cubicBezTo>
                <a:lnTo>
                  <a:pt x="0" y="91"/>
                </a:lnTo>
                <a:close/>
                <a:moveTo>
                  <a:pt x="178" y="96"/>
                </a:moveTo>
                <a:cubicBezTo>
                  <a:pt x="175" y="73"/>
                  <a:pt x="165" y="59"/>
                  <a:pt x="134" y="59"/>
                </a:cubicBezTo>
                <a:cubicBezTo>
                  <a:pt x="116" y="59"/>
                  <a:pt x="104" y="66"/>
                  <a:pt x="99" y="75"/>
                </a:cubicBezTo>
                <a:cubicBezTo>
                  <a:pt x="99" y="75"/>
                  <a:pt x="99" y="75"/>
                  <a:pt x="99" y="75"/>
                </a:cubicBezTo>
                <a:cubicBezTo>
                  <a:pt x="99" y="59"/>
                  <a:pt x="99" y="59"/>
                  <a:pt x="99" y="59"/>
                </a:cubicBezTo>
                <a:cubicBezTo>
                  <a:pt x="65" y="59"/>
                  <a:pt x="65" y="59"/>
                  <a:pt x="65" y="59"/>
                </a:cubicBezTo>
                <a:cubicBezTo>
                  <a:pt x="65" y="82"/>
                  <a:pt x="65" y="82"/>
                  <a:pt x="65" y="82"/>
                </a:cubicBezTo>
                <a:cubicBezTo>
                  <a:pt x="65" y="178"/>
                  <a:pt x="65" y="178"/>
                  <a:pt x="65" y="178"/>
                </a:cubicBezTo>
                <a:cubicBezTo>
                  <a:pt x="100" y="178"/>
                  <a:pt x="100" y="178"/>
                  <a:pt x="100" y="178"/>
                </a:cubicBezTo>
                <a:cubicBezTo>
                  <a:pt x="100" y="119"/>
                  <a:pt x="100" y="119"/>
                  <a:pt x="100" y="119"/>
                </a:cubicBezTo>
                <a:cubicBezTo>
                  <a:pt x="100" y="104"/>
                  <a:pt x="103" y="89"/>
                  <a:pt x="122" y="89"/>
                </a:cubicBezTo>
                <a:cubicBezTo>
                  <a:pt x="142" y="89"/>
                  <a:pt x="143" y="106"/>
                  <a:pt x="143" y="120"/>
                </a:cubicBezTo>
                <a:cubicBezTo>
                  <a:pt x="143" y="178"/>
                  <a:pt x="143" y="178"/>
                  <a:pt x="143" y="178"/>
                </a:cubicBezTo>
                <a:cubicBezTo>
                  <a:pt x="179" y="178"/>
                  <a:pt x="179" y="178"/>
                  <a:pt x="179" y="178"/>
                </a:cubicBezTo>
                <a:cubicBezTo>
                  <a:pt x="179" y="113"/>
                  <a:pt x="179" y="113"/>
                  <a:pt x="179" y="113"/>
                </a:cubicBezTo>
                <a:cubicBezTo>
                  <a:pt x="179" y="107"/>
                  <a:pt x="178" y="101"/>
                  <a:pt x="178" y="96"/>
                </a:cubicBezTo>
                <a:close/>
                <a:moveTo>
                  <a:pt x="21" y="0"/>
                </a:moveTo>
                <a:cubicBezTo>
                  <a:pt x="9" y="0"/>
                  <a:pt x="0" y="9"/>
                  <a:pt x="0" y="20"/>
                </a:cubicBezTo>
                <a:cubicBezTo>
                  <a:pt x="0" y="32"/>
                  <a:pt x="9" y="41"/>
                  <a:pt x="21" y="41"/>
                </a:cubicBezTo>
                <a:cubicBezTo>
                  <a:pt x="32" y="41"/>
                  <a:pt x="42" y="32"/>
                  <a:pt x="42" y="20"/>
                </a:cubicBezTo>
                <a:cubicBezTo>
                  <a:pt x="42" y="9"/>
                  <a:pt x="32" y="0"/>
                  <a:pt x="21" y="0"/>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p>
        </p:txBody>
      </p:sp>
      <p:sp>
        <p:nvSpPr>
          <p:cNvPr id="60" name="Oval 59">
            <a:extLst>
              <a:ext uri="{FF2B5EF4-FFF2-40B4-BE49-F238E27FC236}">
                <a16:creationId xmlns:a16="http://schemas.microsoft.com/office/drawing/2014/main" id="{ECCC5016-5535-4184-8CAB-2862541D3B6F}"/>
              </a:ext>
            </a:extLst>
          </p:cNvPr>
          <p:cNvSpPr/>
          <p:nvPr/>
        </p:nvSpPr>
        <p:spPr>
          <a:xfrm>
            <a:off x="9024168" y="1560489"/>
            <a:ext cx="191881" cy="183840"/>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51">
            <a:extLst>
              <a:ext uri="{FF2B5EF4-FFF2-40B4-BE49-F238E27FC236}">
                <a16:creationId xmlns:a16="http://schemas.microsoft.com/office/drawing/2014/main" id="{9424BD04-D4A7-495B-A0E6-3558248644E7}"/>
              </a:ext>
            </a:extLst>
          </p:cNvPr>
          <p:cNvSpPr>
            <a:spLocks/>
          </p:cNvSpPr>
          <p:nvPr/>
        </p:nvSpPr>
        <p:spPr bwMode="auto">
          <a:xfrm>
            <a:off x="9070456" y="1612536"/>
            <a:ext cx="99306" cy="79746"/>
          </a:xfrm>
          <a:custGeom>
            <a:avLst/>
            <a:gdLst>
              <a:gd name="T0" fmla="*/ 203 w 203"/>
              <a:gd name="T1" fmla="*/ 19 h 162"/>
              <a:gd name="T2" fmla="*/ 179 w 203"/>
              <a:gd name="T3" fmla="*/ 26 h 162"/>
              <a:gd name="T4" fmla="*/ 197 w 203"/>
              <a:gd name="T5" fmla="*/ 3 h 162"/>
              <a:gd name="T6" fmla="*/ 171 w 203"/>
              <a:gd name="T7" fmla="*/ 13 h 162"/>
              <a:gd name="T8" fmla="*/ 140 w 203"/>
              <a:gd name="T9" fmla="*/ 0 h 162"/>
              <a:gd name="T10" fmla="*/ 99 w 203"/>
              <a:gd name="T11" fmla="*/ 41 h 162"/>
              <a:gd name="T12" fmla="*/ 100 w 203"/>
              <a:gd name="T13" fmla="*/ 50 h 162"/>
              <a:gd name="T14" fmla="*/ 14 w 203"/>
              <a:gd name="T15" fmla="*/ 7 h 162"/>
              <a:gd name="T16" fmla="*/ 9 w 203"/>
              <a:gd name="T17" fmla="*/ 28 h 162"/>
              <a:gd name="T18" fmla="*/ 27 w 203"/>
              <a:gd name="T19" fmla="*/ 62 h 162"/>
              <a:gd name="T20" fmla="*/ 8 w 203"/>
              <a:gd name="T21" fmla="*/ 57 h 162"/>
              <a:gd name="T22" fmla="*/ 8 w 203"/>
              <a:gd name="T23" fmla="*/ 57 h 162"/>
              <a:gd name="T24" fmla="*/ 11 w 203"/>
              <a:gd name="T25" fmla="*/ 72 h 162"/>
              <a:gd name="T26" fmla="*/ 42 w 203"/>
              <a:gd name="T27" fmla="*/ 97 h 162"/>
              <a:gd name="T28" fmla="*/ 31 w 203"/>
              <a:gd name="T29" fmla="*/ 99 h 162"/>
              <a:gd name="T30" fmla="*/ 23 w 203"/>
              <a:gd name="T31" fmla="*/ 98 h 162"/>
              <a:gd name="T32" fmla="*/ 62 w 203"/>
              <a:gd name="T33" fmla="*/ 126 h 162"/>
              <a:gd name="T34" fmla="*/ 10 w 203"/>
              <a:gd name="T35" fmla="*/ 144 h 162"/>
              <a:gd name="T36" fmla="*/ 0 w 203"/>
              <a:gd name="T37" fmla="*/ 143 h 162"/>
              <a:gd name="T38" fmla="*/ 64 w 203"/>
              <a:gd name="T39" fmla="*/ 162 h 162"/>
              <a:gd name="T40" fmla="*/ 179 w 203"/>
              <a:gd name="T41" fmla="*/ 70 h 162"/>
              <a:gd name="T42" fmla="*/ 182 w 203"/>
              <a:gd name="T43" fmla="*/ 46 h 162"/>
              <a:gd name="T44" fmla="*/ 182 w 203"/>
              <a:gd name="T45" fmla="*/ 40 h 162"/>
              <a:gd name="T46" fmla="*/ 203 w 203"/>
              <a:gd name="T47" fmla="*/ 1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162">
                <a:moveTo>
                  <a:pt x="203" y="19"/>
                </a:moveTo>
                <a:cubicBezTo>
                  <a:pt x="195" y="22"/>
                  <a:pt x="187" y="24"/>
                  <a:pt x="179" y="26"/>
                </a:cubicBezTo>
                <a:cubicBezTo>
                  <a:pt x="187" y="20"/>
                  <a:pt x="194" y="13"/>
                  <a:pt x="197" y="3"/>
                </a:cubicBezTo>
                <a:cubicBezTo>
                  <a:pt x="189" y="8"/>
                  <a:pt x="180" y="11"/>
                  <a:pt x="171" y="13"/>
                </a:cubicBezTo>
                <a:cubicBezTo>
                  <a:pt x="163" y="5"/>
                  <a:pt x="152" y="0"/>
                  <a:pt x="140" y="0"/>
                </a:cubicBezTo>
                <a:cubicBezTo>
                  <a:pt x="117" y="0"/>
                  <a:pt x="99" y="18"/>
                  <a:pt x="99" y="41"/>
                </a:cubicBezTo>
                <a:cubicBezTo>
                  <a:pt x="99" y="44"/>
                  <a:pt x="99" y="47"/>
                  <a:pt x="100" y="50"/>
                </a:cubicBezTo>
                <a:cubicBezTo>
                  <a:pt x="65" y="48"/>
                  <a:pt x="35" y="32"/>
                  <a:pt x="14" y="7"/>
                </a:cubicBezTo>
                <a:cubicBezTo>
                  <a:pt x="11" y="14"/>
                  <a:pt x="9" y="20"/>
                  <a:pt x="9" y="28"/>
                </a:cubicBezTo>
                <a:cubicBezTo>
                  <a:pt x="9" y="42"/>
                  <a:pt x="16" y="55"/>
                  <a:pt x="27" y="62"/>
                </a:cubicBezTo>
                <a:cubicBezTo>
                  <a:pt x="20" y="62"/>
                  <a:pt x="14" y="60"/>
                  <a:pt x="8" y="57"/>
                </a:cubicBezTo>
                <a:cubicBezTo>
                  <a:pt x="8" y="57"/>
                  <a:pt x="8" y="57"/>
                  <a:pt x="8" y="57"/>
                </a:cubicBezTo>
                <a:cubicBezTo>
                  <a:pt x="8" y="63"/>
                  <a:pt x="9" y="67"/>
                  <a:pt x="11" y="72"/>
                </a:cubicBezTo>
                <a:cubicBezTo>
                  <a:pt x="16" y="85"/>
                  <a:pt x="28" y="95"/>
                  <a:pt x="42" y="97"/>
                </a:cubicBezTo>
                <a:cubicBezTo>
                  <a:pt x="38" y="98"/>
                  <a:pt x="35" y="99"/>
                  <a:pt x="31" y="99"/>
                </a:cubicBezTo>
                <a:cubicBezTo>
                  <a:pt x="28" y="99"/>
                  <a:pt x="25" y="98"/>
                  <a:pt x="23" y="98"/>
                </a:cubicBezTo>
                <a:cubicBezTo>
                  <a:pt x="28" y="114"/>
                  <a:pt x="44" y="126"/>
                  <a:pt x="62" y="126"/>
                </a:cubicBezTo>
                <a:cubicBezTo>
                  <a:pt x="47" y="137"/>
                  <a:pt x="30" y="144"/>
                  <a:pt x="10" y="144"/>
                </a:cubicBezTo>
                <a:cubicBezTo>
                  <a:pt x="7" y="144"/>
                  <a:pt x="4" y="144"/>
                  <a:pt x="0" y="143"/>
                </a:cubicBezTo>
                <a:cubicBezTo>
                  <a:pt x="19" y="155"/>
                  <a:pt x="41" y="162"/>
                  <a:pt x="64" y="162"/>
                </a:cubicBezTo>
                <a:cubicBezTo>
                  <a:pt x="129" y="162"/>
                  <a:pt x="169" y="117"/>
                  <a:pt x="179" y="70"/>
                </a:cubicBezTo>
                <a:cubicBezTo>
                  <a:pt x="181" y="62"/>
                  <a:pt x="182" y="54"/>
                  <a:pt x="182" y="46"/>
                </a:cubicBezTo>
                <a:cubicBezTo>
                  <a:pt x="182" y="44"/>
                  <a:pt x="182" y="42"/>
                  <a:pt x="182" y="40"/>
                </a:cubicBezTo>
                <a:cubicBezTo>
                  <a:pt x="190" y="34"/>
                  <a:pt x="197" y="27"/>
                  <a:pt x="203" y="19"/>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p>
        </p:txBody>
      </p:sp>
      <p:sp>
        <p:nvSpPr>
          <p:cNvPr id="58" name="Oval 57">
            <a:extLst>
              <a:ext uri="{FF2B5EF4-FFF2-40B4-BE49-F238E27FC236}">
                <a16:creationId xmlns:a16="http://schemas.microsoft.com/office/drawing/2014/main" id="{51996FC7-702B-4DB1-9A7D-1D4298E1A7EE}"/>
              </a:ext>
            </a:extLst>
          </p:cNvPr>
          <p:cNvSpPr/>
          <p:nvPr/>
        </p:nvSpPr>
        <p:spPr>
          <a:xfrm>
            <a:off x="8429420" y="1560489"/>
            <a:ext cx="191881" cy="183840"/>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3">
            <a:extLst>
              <a:ext uri="{FF2B5EF4-FFF2-40B4-BE49-F238E27FC236}">
                <a16:creationId xmlns:a16="http://schemas.microsoft.com/office/drawing/2014/main" id="{C9695AC7-7A2C-4D01-822E-7A08AE765D06}"/>
              </a:ext>
            </a:extLst>
          </p:cNvPr>
          <p:cNvSpPr>
            <a:spLocks/>
          </p:cNvSpPr>
          <p:nvPr/>
        </p:nvSpPr>
        <p:spPr bwMode="auto">
          <a:xfrm>
            <a:off x="8477954" y="1608055"/>
            <a:ext cx="94815" cy="88708"/>
          </a:xfrm>
          <a:custGeom>
            <a:avLst/>
            <a:gdLst>
              <a:gd name="T0" fmla="*/ 201 w 203"/>
              <a:gd name="T1" fmla="*/ 144 h 189"/>
              <a:gd name="T2" fmla="*/ 201 w 203"/>
              <a:gd name="T3" fmla="*/ 144 h 189"/>
              <a:gd name="T4" fmla="*/ 194 w 203"/>
              <a:gd name="T5" fmla="*/ 142 h 189"/>
              <a:gd name="T6" fmla="*/ 168 w 203"/>
              <a:gd name="T7" fmla="*/ 123 h 189"/>
              <a:gd name="T8" fmla="*/ 159 w 203"/>
              <a:gd name="T9" fmla="*/ 107 h 189"/>
              <a:gd name="T10" fmla="*/ 159 w 203"/>
              <a:gd name="T11" fmla="*/ 100 h 189"/>
              <a:gd name="T12" fmla="*/ 168 w 203"/>
              <a:gd name="T13" fmla="*/ 94 h 189"/>
              <a:gd name="T14" fmla="*/ 180 w 203"/>
              <a:gd name="T15" fmla="*/ 88 h 189"/>
              <a:gd name="T16" fmla="*/ 183 w 203"/>
              <a:gd name="T17" fmla="*/ 85 h 189"/>
              <a:gd name="T18" fmla="*/ 182 w 203"/>
              <a:gd name="T19" fmla="*/ 81 h 189"/>
              <a:gd name="T20" fmla="*/ 178 w 203"/>
              <a:gd name="T21" fmla="*/ 77 h 189"/>
              <a:gd name="T22" fmla="*/ 171 w 203"/>
              <a:gd name="T23" fmla="*/ 77 h 189"/>
              <a:gd name="T24" fmla="*/ 164 w 203"/>
              <a:gd name="T25" fmla="*/ 79 h 189"/>
              <a:gd name="T26" fmla="*/ 156 w 203"/>
              <a:gd name="T27" fmla="*/ 77 h 189"/>
              <a:gd name="T28" fmla="*/ 157 w 203"/>
              <a:gd name="T29" fmla="*/ 63 h 189"/>
              <a:gd name="T30" fmla="*/ 156 w 203"/>
              <a:gd name="T31" fmla="*/ 41 h 189"/>
              <a:gd name="T32" fmla="*/ 135 w 203"/>
              <a:gd name="T33" fmla="*/ 10 h 189"/>
              <a:gd name="T34" fmla="*/ 110 w 203"/>
              <a:gd name="T35" fmla="*/ 1 h 189"/>
              <a:gd name="T36" fmla="*/ 66 w 203"/>
              <a:gd name="T37" fmla="*/ 12 h 189"/>
              <a:gd name="T38" fmla="*/ 49 w 203"/>
              <a:gd name="T39" fmla="*/ 34 h 189"/>
              <a:gd name="T40" fmla="*/ 46 w 203"/>
              <a:gd name="T41" fmla="*/ 61 h 189"/>
              <a:gd name="T42" fmla="*/ 46 w 203"/>
              <a:gd name="T43" fmla="*/ 79 h 189"/>
              <a:gd name="T44" fmla="*/ 38 w 203"/>
              <a:gd name="T45" fmla="*/ 79 h 189"/>
              <a:gd name="T46" fmla="*/ 31 w 203"/>
              <a:gd name="T47" fmla="*/ 77 h 189"/>
              <a:gd name="T48" fmla="*/ 24 w 203"/>
              <a:gd name="T49" fmla="*/ 78 h 189"/>
              <a:gd name="T50" fmla="*/ 21 w 203"/>
              <a:gd name="T51" fmla="*/ 84 h 189"/>
              <a:gd name="T52" fmla="*/ 21 w 203"/>
              <a:gd name="T53" fmla="*/ 84 h 189"/>
              <a:gd name="T54" fmla="*/ 25 w 203"/>
              <a:gd name="T55" fmla="*/ 89 h 189"/>
              <a:gd name="T56" fmla="*/ 39 w 203"/>
              <a:gd name="T57" fmla="*/ 96 h 189"/>
              <a:gd name="T58" fmla="*/ 45 w 203"/>
              <a:gd name="T59" fmla="*/ 102 h 189"/>
              <a:gd name="T60" fmla="*/ 43 w 203"/>
              <a:gd name="T61" fmla="*/ 112 h 189"/>
              <a:gd name="T62" fmla="*/ 7 w 203"/>
              <a:gd name="T63" fmla="*/ 143 h 189"/>
              <a:gd name="T64" fmla="*/ 1 w 203"/>
              <a:gd name="T65" fmla="*/ 146 h 189"/>
              <a:gd name="T66" fmla="*/ 2 w 203"/>
              <a:gd name="T67" fmla="*/ 151 h 189"/>
              <a:gd name="T68" fmla="*/ 4 w 203"/>
              <a:gd name="T69" fmla="*/ 153 h 189"/>
              <a:gd name="T70" fmla="*/ 18 w 203"/>
              <a:gd name="T71" fmla="*/ 158 h 189"/>
              <a:gd name="T72" fmla="*/ 28 w 203"/>
              <a:gd name="T73" fmla="*/ 162 h 189"/>
              <a:gd name="T74" fmla="*/ 32 w 203"/>
              <a:gd name="T75" fmla="*/ 173 h 189"/>
              <a:gd name="T76" fmla="*/ 36 w 203"/>
              <a:gd name="T77" fmla="*/ 172 h 189"/>
              <a:gd name="T78" fmla="*/ 58 w 203"/>
              <a:gd name="T79" fmla="*/ 172 h 189"/>
              <a:gd name="T80" fmla="*/ 79 w 203"/>
              <a:gd name="T81" fmla="*/ 183 h 189"/>
              <a:gd name="T82" fmla="*/ 96 w 203"/>
              <a:gd name="T83" fmla="*/ 189 h 189"/>
              <a:gd name="T84" fmla="*/ 110 w 203"/>
              <a:gd name="T85" fmla="*/ 189 h 189"/>
              <a:gd name="T86" fmla="*/ 121 w 203"/>
              <a:gd name="T87" fmla="*/ 185 h 189"/>
              <a:gd name="T88" fmla="*/ 143 w 203"/>
              <a:gd name="T89" fmla="*/ 172 h 189"/>
              <a:gd name="T90" fmla="*/ 152 w 203"/>
              <a:gd name="T91" fmla="*/ 171 h 189"/>
              <a:gd name="T92" fmla="*/ 171 w 203"/>
              <a:gd name="T93" fmla="*/ 172 h 189"/>
              <a:gd name="T94" fmla="*/ 173 w 203"/>
              <a:gd name="T95" fmla="*/ 170 h 189"/>
              <a:gd name="T96" fmla="*/ 174 w 203"/>
              <a:gd name="T97" fmla="*/ 169 h 189"/>
              <a:gd name="T98" fmla="*/ 181 w 203"/>
              <a:gd name="T99" fmla="*/ 159 h 189"/>
              <a:gd name="T100" fmla="*/ 196 w 203"/>
              <a:gd name="T101" fmla="*/ 155 h 189"/>
              <a:gd name="T102" fmla="*/ 202 w 203"/>
              <a:gd name="T103" fmla="*/ 150 h 189"/>
              <a:gd name="T104" fmla="*/ 202 w 203"/>
              <a:gd name="T105" fmla="*/ 15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 h="189">
                <a:moveTo>
                  <a:pt x="201" y="145"/>
                </a:moveTo>
                <a:cubicBezTo>
                  <a:pt x="201" y="144"/>
                  <a:pt x="201" y="144"/>
                  <a:pt x="201" y="144"/>
                </a:cubicBezTo>
                <a:cubicBezTo>
                  <a:pt x="201" y="144"/>
                  <a:pt x="201" y="144"/>
                  <a:pt x="201" y="144"/>
                </a:cubicBezTo>
                <a:cubicBezTo>
                  <a:pt x="201" y="144"/>
                  <a:pt x="201" y="144"/>
                  <a:pt x="201" y="144"/>
                </a:cubicBezTo>
                <a:cubicBezTo>
                  <a:pt x="201" y="144"/>
                  <a:pt x="201" y="144"/>
                  <a:pt x="201" y="144"/>
                </a:cubicBezTo>
                <a:cubicBezTo>
                  <a:pt x="198" y="143"/>
                  <a:pt x="196" y="142"/>
                  <a:pt x="194" y="142"/>
                </a:cubicBezTo>
                <a:cubicBezTo>
                  <a:pt x="194" y="142"/>
                  <a:pt x="194" y="142"/>
                  <a:pt x="194" y="142"/>
                </a:cubicBezTo>
                <a:cubicBezTo>
                  <a:pt x="183" y="139"/>
                  <a:pt x="174" y="131"/>
                  <a:pt x="168" y="123"/>
                </a:cubicBezTo>
                <a:cubicBezTo>
                  <a:pt x="164" y="118"/>
                  <a:pt x="161" y="112"/>
                  <a:pt x="159" y="107"/>
                </a:cubicBezTo>
                <a:cubicBezTo>
                  <a:pt x="159" y="107"/>
                  <a:pt x="159" y="107"/>
                  <a:pt x="159" y="107"/>
                </a:cubicBezTo>
                <a:cubicBezTo>
                  <a:pt x="158" y="104"/>
                  <a:pt x="158" y="102"/>
                  <a:pt x="159" y="100"/>
                </a:cubicBezTo>
                <a:cubicBezTo>
                  <a:pt x="159" y="100"/>
                  <a:pt x="159" y="100"/>
                  <a:pt x="159" y="100"/>
                </a:cubicBezTo>
                <a:cubicBezTo>
                  <a:pt x="161" y="97"/>
                  <a:pt x="164" y="96"/>
                  <a:pt x="168" y="94"/>
                </a:cubicBezTo>
                <a:cubicBezTo>
                  <a:pt x="168" y="94"/>
                  <a:pt x="168" y="94"/>
                  <a:pt x="168" y="94"/>
                </a:cubicBezTo>
                <a:cubicBezTo>
                  <a:pt x="172" y="93"/>
                  <a:pt x="177" y="91"/>
                  <a:pt x="180" y="88"/>
                </a:cubicBezTo>
                <a:cubicBezTo>
                  <a:pt x="180" y="88"/>
                  <a:pt x="180" y="88"/>
                  <a:pt x="180" y="88"/>
                </a:cubicBezTo>
                <a:cubicBezTo>
                  <a:pt x="181" y="87"/>
                  <a:pt x="182" y="87"/>
                  <a:pt x="182" y="86"/>
                </a:cubicBezTo>
                <a:cubicBezTo>
                  <a:pt x="182" y="85"/>
                  <a:pt x="182" y="85"/>
                  <a:pt x="183" y="85"/>
                </a:cubicBezTo>
                <a:cubicBezTo>
                  <a:pt x="183" y="84"/>
                  <a:pt x="183" y="83"/>
                  <a:pt x="182" y="81"/>
                </a:cubicBezTo>
                <a:cubicBezTo>
                  <a:pt x="182" y="81"/>
                  <a:pt x="182" y="81"/>
                  <a:pt x="182" y="81"/>
                </a:cubicBezTo>
                <a:cubicBezTo>
                  <a:pt x="181" y="79"/>
                  <a:pt x="179" y="78"/>
                  <a:pt x="178" y="77"/>
                </a:cubicBezTo>
                <a:cubicBezTo>
                  <a:pt x="178" y="77"/>
                  <a:pt x="178" y="77"/>
                  <a:pt x="178" y="77"/>
                </a:cubicBezTo>
                <a:cubicBezTo>
                  <a:pt x="176" y="76"/>
                  <a:pt x="173" y="76"/>
                  <a:pt x="171" y="77"/>
                </a:cubicBezTo>
                <a:cubicBezTo>
                  <a:pt x="171" y="77"/>
                  <a:pt x="171" y="77"/>
                  <a:pt x="171" y="77"/>
                </a:cubicBezTo>
                <a:cubicBezTo>
                  <a:pt x="168" y="78"/>
                  <a:pt x="166" y="79"/>
                  <a:pt x="164" y="79"/>
                </a:cubicBezTo>
                <a:cubicBezTo>
                  <a:pt x="164" y="79"/>
                  <a:pt x="164" y="79"/>
                  <a:pt x="164" y="79"/>
                </a:cubicBezTo>
                <a:cubicBezTo>
                  <a:pt x="161" y="79"/>
                  <a:pt x="159" y="79"/>
                  <a:pt x="157" y="79"/>
                </a:cubicBezTo>
                <a:cubicBezTo>
                  <a:pt x="157" y="78"/>
                  <a:pt x="157" y="78"/>
                  <a:pt x="156" y="77"/>
                </a:cubicBezTo>
                <a:cubicBezTo>
                  <a:pt x="156" y="77"/>
                  <a:pt x="156" y="77"/>
                  <a:pt x="156" y="77"/>
                </a:cubicBezTo>
                <a:cubicBezTo>
                  <a:pt x="156" y="73"/>
                  <a:pt x="157" y="68"/>
                  <a:pt x="157" y="63"/>
                </a:cubicBezTo>
                <a:cubicBezTo>
                  <a:pt x="157" y="63"/>
                  <a:pt x="157" y="63"/>
                  <a:pt x="157" y="63"/>
                </a:cubicBezTo>
                <a:cubicBezTo>
                  <a:pt x="157" y="56"/>
                  <a:pt x="157" y="48"/>
                  <a:pt x="156" y="41"/>
                </a:cubicBezTo>
                <a:cubicBezTo>
                  <a:pt x="156" y="41"/>
                  <a:pt x="156" y="41"/>
                  <a:pt x="156" y="41"/>
                </a:cubicBezTo>
                <a:cubicBezTo>
                  <a:pt x="154" y="28"/>
                  <a:pt x="146" y="17"/>
                  <a:pt x="135" y="10"/>
                </a:cubicBezTo>
                <a:cubicBezTo>
                  <a:pt x="128" y="5"/>
                  <a:pt x="119" y="2"/>
                  <a:pt x="110" y="1"/>
                </a:cubicBezTo>
                <a:cubicBezTo>
                  <a:pt x="110" y="1"/>
                  <a:pt x="110" y="1"/>
                  <a:pt x="110" y="1"/>
                </a:cubicBezTo>
                <a:cubicBezTo>
                  <a:pt x="107" y="1"/>
                  <a:pt x="104" y="0"/>
                  <a:pt x="101" y="0"/>
                </a:cubicBezTo>
                <a:cubicBezTo>
                  <a:pt x="88" y="1"/>
                  <a:pt x="76" y="4"/>
                  <a:pt x="66" y="12"/>
                </a:cubicBezTo>
                <a:cubicBezTo>
                  <a:pt x="59" y="17"/>
                  <a:pt x="53" y="25"/>
                  <a:pt x="49" y="34"/>
                </a:cubicBezTo>
                <a:cubicBezTo>
                  <a:pt x="49" y="34"/>
                  <a:pt x="49" y="34"/>
                  <a:pt x="49" y="34"/>
                </a:cubicBezTo>
                <a:cubicBezTo>
                  <a:pt x="45" y="43"/>
                  <a:pt x="46" y="52"/>
                  <a:pt x="46" y="61"/>
                </a:cubicBezTo>
                <a:cubicBezTo>
                  <a:pt x="46" y="61"/>
                  <a:pt x="46" y="61"/>
                  <a:pt x="46" y="61"/>
                </a:cubicBezTo>
                <a:cubicBezTo>
                  <a:pt x="46" y="67"/>
                  <a:pt x="47" y="73"/>
                  <a:pt x="47" y="79"/>
                </a:cubicBezTo>
                <a:cubicBezTo>
                  <a:pt x="47" y="79"/>
                  <a:pt x="47" y="79"/>
                  <a:pt x="46" y="79"/>
                </a:cubicBezTo>
                <a:cubicBezTo>
                  <a:pt x="44" y="79"/>
                  <a:pt x="41" y="79"/>
                  <a:pt x="38" y="79"/>
                </a:cubicBezTo>
                <a:cubicBezTo>
                  <a:pt x="38" y="79"/>
                  <a:pt x="38" y="79"/>
                  <a:pt x="38" y="79"/>
                </a:cubicBezTo>
                <a:cubicBezTo>
                  <a:pt x="36" y="78"/>
                  <a:pt x="34" y="77"/>
                  <a:pt x="31" y="77"/>
                </a:cubicBezTo>
                <a:cubicBezTo>
                  <a:pt x="31" y="77"/>
                  <a:pt x="31" y="77"/>
                  <a:pt x="31" y="77"/>
                </a:cubicBezTo>
                <a:cubicBezTo>
                  <a:pt x="29" y="76"/>
                  <a:pt x="26" y="77"/>
                  <a:pt x="24" y="78"/>
                </a:cubicBezTo>
                <a:cubicBezTo>
                  <a:pt x="24" y="78"/>
                  <a:pt x="24" y="78"/>
                  <a:pt x="24" y="78"/>
                </a:cubicBezTo>
                <a:cubicBezTo>
                  <a:pt x="24" y="78"/>
                  <a:pt x="24" y="78"/>
                  <a:pt x="24" y="78"/>
                </a:cubicBezTo>
                <a:cubicBezTo>
                  <a:pt x="23" y="79"/>
                  <a:pt x="21" y="81"/>
                  <a:pt x="21" y="84"/>
                </a:cubicBezTo>
                <a:cubicBezTo>
                  <a:pt x="21" y="84"/>
                  <a:pt x="21" y="84"/>
                  <a:pt x="21" y="84"/>
                </a:cubicBezTo>
                <a:cubicBezTo>
                  <a:pt x="21" y="84"/>
                  <a:pt x="21" y="84"/>
                  <a:pt x="21" y="84"/>
                </a:cubicBezTo>
                <a:cubicBezTo>
                  <a:pt x="21" y="86"/>
                  <a:pt x="22" y="87"/>
                  <a:pt x="23" y="88"/>
                </a:cubicBezTo>
                <a:cubicBezTo>
                  <a:pt x="24" y="89"/>
                  <a:pt x="25" y="89"/>
                  <a:pt x="25" y="89"/>
                </a:cubicBezTo>
                <a:cubicBezTo>
                  <a:pt x="25" y="90"/>
                  <a:pt x="25" y="90"/>
                  <a:pt x="25" y="90"/>
                </a:cubicBezTo>
                <a:cubicBezTo>
                  <a:pt x="30" y="93"/>
                  <a:pt x="35" y="94"/>
                  <a:pt x="39" y="96"/>
                </a:cubicBezTo>
                <a:cubicBezTo>
                  <a:pt x="39" y="96"/>
                  <a:pt x="39" y="96"/>
                  <a:pt x="39" y="96"/>
                </a:cubicBezTo>
                <a:cubicBezTo>
                  <a:pt x="42" y="97"/>
                  <a:pt x="45" y="99"/>
                  <a:pt x="45" y="102"/>
                </a:cubicBezTo>
                <a:cubicBezTo>
                  <a:pt x="46" y="105"/>
                  <a:pt x="45" y="108"/>
                  <a:pt x="43" y="112"/>
                </a:cubicBezTo>
                <a:cubicBezTo>
                  <a:pt x="43" y="112"/>
                  <a:pt x="43" y="112"/>
                  <a:pt x="43" y="112"/>
                </a:cubicBezTo>
                <a:cubicBezTo>
                  <a:pt x="38" y="121"/>
                  <a:pt x="31" y="130"/>
                  <a:pt x="22" y="136"/>
                </a:cubicBezTo>
                <a:cubicBezTo>
                  <a:pt x="17" y="139"/>
                  <a:pt x="12" y="141"/>
                  <a:pt x="7" y="143"/>
                </a:cubicBezTo>
                <a:cubicBezTo>
                  <a:pt x="7" y="143"/>
                  <a:pt x="7" y="143"/>
                  <a:pt x="7" y="143"/>
                </a:cubicBezTo>
                <a:cubicBezTo>
                  <a:pt x="5" y="143"/>
                  <a:pt x="3" y="144"/>
                  <a:pt x="1" y="146"/>
                </a:cubicBezTo>
                <a:cubicBezTo>
                  <a:pt x="1" y="146"/>
                  <a:pt x="1" y="146"/>
                  <a:pt x="1" y="147"/>
                </a:cubicBezTo>
                <a:cubicBezTo>
                  <a:pt x="0" y="148"/>
                  <a:pt x="1" y="150"/>
                  <a:pt x="2" y="151"/>
                </a:cubicBezTo>
                <a:cubicBezTo>
                  <a:pt x="2" y="152"/>
                  <a:pt x="3" y="152"/>
                  <a:pt x="4" y="153"/>
                </a:cubicBezTo>
                <a:cubicBezTo>
                  <a:pt x="4" y="153"/>
                  <a:pt x="4" y="153"/>
                  <a:pt x="4" y="153"/>
                </a:cubicBezTo>
                <a:cubicBezTo>
                  <a:pt x="9" y="155"/>
                  <a:pt x="14" y="156"/>
                  <a:pt x="18" y="158"/>
                </a:cubicBezTo>
                <a:cubicBezTo>
                  <a:pt x="18" y="158"/>
                  <a:pt x="18" y="158"/>
                  <a:pt x="18" y="158"/>
                </a:cubicBezTo>
                <a:cubicBezTo>
                  <a:pt x="22" y="159"/>
                  <a:pt x="25" y="159"/>
                  <a:pt x="27" y="160"/>
                </a:cubicBezTo>
                <a:cubicBezTo>
                  <a:pt x="27" y="160"/>
                  <a:pt x="27" y="161"/>
                  <a:pt x="28" y="162"/>
                </a:cubicBezTo>
                <a:cubicBezTo>
                  <a:pt x="29" y="165"/>
                  <a:pt x="29" y="168"/>
                  <a:pt x="30" y="171"/>
                </a:cubicBezTo>
                <a:cubicBezTo>
                  <a:pt x="30" y="172"/>
                  <a:pt x="31" y="172"/>
                  <a:pt x="32" y="173"/>
                </a:cubicBezTo>
                <a:cubicBezTo>
                  <a:pt x="34" y="173"/>
                  <a:pt x="35" y="172"/>
                  <a:pt x="35" y="172"/>
                </a:cubicBezTo>
                <a:cubicBezTo>
                  <a:pt x="35" y="172"/>
                  <a:pt x="36" y="172"/>
                  <a:pt x="36" y="172"/>
                </a:cubicBezTo>
                <a:cubicBezTo>
                  <a:pt x="43" y="171"/>
                  <a:pt x="51" y="170"/>
                  <a:pt x="58" y="172"/>
                </a:cubicBezTo>
                <a:cubicBezTo>
                  <a:pt x="58" y="172"/>
                  <a:pt x="58" y="172"/>
                  <a:pt x="58" y="172"/>
                </a:cubicBezTo>
                <a:cubicBezTo>
                  <a:pt x="65" y="173"/>
                  <a:pt x="72" y="179"/>
                  <a:pt x="79" y="183"/>
                </a:cubicBezTo>
                <a:cubicBezTo>
                  <a:pt x="79" y="183"/>
                  <a:pt x="79" y="183"/>
                  <a:pt x="79" y="183"/>
                </a:cubicBezTo>
                <a:cubicBezTo>
                  <a:pt x="84" y="186"/>
                  <a:pt x="89" y="189"/>
                  <a:pt x="96" y="189"/>
                </a:cubicBezTo>
                <a:cubicBezTo>
                  <a:pt x="96" y="189"/>
                  <a:pt x="96" y="189"/>
                  <a:pt x="96" y="189"/>
                </a:cubicBezTo>
                <a:cubicBezTo>
                  <a:pt x="101" y="189"/>
                  <a:pt x="105" y="189"/>
                  <a:pt x="110" y="189"/>
                </a:cubicBezTo>
                <a:cubicBezTo>
                  <a:pt x="110" y="189"/>
                  <a:pt x="110" y="189"/>
                  <a:pt x="110" y="189"/>
                </a:cubicBezTo>
                <a:cubicBezTo>
                  <a:pt x="114" y="188"/>
                  <a:pt x="118" y="187"/>
                  <a:pt x="121" y="185"/>
                </a:cubicBezTo>
                <a:cubicBezTo>
                  <a:pt x="121" y="185"/>
                  <a:pt x="121" y="185"/>
                  <a:pt x="121" y="185"/>
                </a:cubicBezTo>
                <a:cubicBezTo>
                  <a:pt x="129" y="181"/>
                  <a:pt x="136" y="175"/>
                  <a:pt x="143" y="172"/>
                </a:cubicBezTo>
                <a:cubicBezTo>
                  <a:pt x="143" y="172"/>
                  <a:pt x="143" y="172"/>
                  <a:pt x="143" y="172"/>
                </a:cubicBezTo>
                <a:cubicBezTo>
                  <a:pt x="145" y="171"/>
                  <a:pt x="148" y="171"/>
                  <a:pt x="152" y="171"/>
                </a:cubicBezTo>
                <a:cubicBezTo>
                  <a:pt x="152" y="171"/>
                  <a:pt x="152" y="171"/>
                  <a:pt x="152" y="171"/>
                </a:cubicBezTo>
                <a:cubicBezTo>
                  <a:pt x="158" y="171"/>
                  <a:pt x="164" y="171"/>
                  <a:pt x="170" y="172"/>
                </a:cubicBezTo>
                <a:cubicBezTo>
                  <a:pt x="170" y="172"/>
                  <a:pt x="171" y="172"/>
                  <a:pt x="171" y="172"/>
                </a:cubicBezTo>
                <a:cubicBezTo>
                  <a:pt x="172" y="172"/>
                  <a:pt x="172" y="171"/>
                  <a:pt x="173" y="171"/>
                </a:cubicBezTo>
                <a:cubicBezTo>
                  <a:pt x="173" y="170"/>
                  <a:pt x="173" y="170"/>
                  <a:pt x="173" y="170"/>
                </a:cubicBezTo>
                <a:cubicBezTo>
                  <a:pt x="174" y="169"/>
                  <a:pt x="174" y="169"/>
                  <a:pt x="173" y="169"/>
                </a:cubicBezTo>
                <a:cubicBezTo>
                  <a:pt x="174" y="169"/>
                  <a:pt x="174" y="169"/>
                  <a:pt x="174" y="169"/>
                </a:cubicBezTo>
                <a:cubicBezTo>
                  <a:pt x="175" y="165"/>
                  <a:pt x="176" y="162"/>
                  <a:pt x="177" y="160"/>
                </a:cubicBezTo>
                <a:cubicBezTo>
                  <a:pt x="178" y="159"/>
                  <a:pt x="179" y="159"/>
                  <a:pt x="181" y="159"/>
                </a:cubicBezTo>
                <a:cubicBezTo>
                  <a:pt x="181" y="159"/>
                  <a:pt x="181" y="159"/>
                  <a:pt x="181" y="159"/>
                </a:cubicBezTo>
                <a:cubicBezTo>
                  <a:pt x="187" y="158"/>
                  <a:pt x="191" y="156"/>
                  <a:pt x="196" y="155"/>
                </a:cubicBezTo>
                <a:cubicBezTo>
                  <a:pt x="196" y="154"/>
                  <a:pt x="196" y="154"/>
                  <a:pt x="196" y="154"/>
                </a:cubicBezTo>
                <a:cubicBezTo>
                  <a:pt x="198" y="154"/>
                  <a:pt x="200" y="153"/>
                  <a:pt x="202" y="150"/>
                </a:cubicBezTo>
                <a:cubicBezTo>
                  <a:pt x="202" y="150"/>
                  <a:pt x="202" y="150"/>
                  <a:pt x="202" y="150"/>
                </a:cubicBezTo>
                <a:cubicBezTo>
                  <a:pt x="202" y="150"/>
                  <a:pt x="202" y="150"/>
                  <a:pt x="202" y="150"/>
                </a:cubicBezTo>
                <a:cubicBezTo>
                  <a:pt x="203" y="148"/>
                  <a:pt x="203" y="146"/>
                  <a:pt x="201" y="145"/>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p>
        </p:txBody>
      </p:sp>
      <p:sp>
        <p:nvSpPr>
          <p:cNvPr id="160" name="Oval 159">
            <a:extLst>
              <a:ext uri="{FF2B5EF4-FFF2-40B4-BE49-F238E27FC236}">
                <a16:creationId xmlns:a16="http://schemas.microsoft.com/office/drawing/2014/main" id="{2F7024A2-8E4B-4197-9590-DFB27DFE8E5E}"/>
              </a:ext>
            </a:extLst>
          </p:cNvPr>
          <p:cNvSpPr/>
          <p:nvPr/>
        </p:nvSpPr>
        <p:spPr>
          <a:xfrm>
            <a:off x="8734861" y="3466530"/>
            <a:ext cx="191881" cy="183840"/>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48">
            <a:extLst>
              <a:ext uri="{FF2B5EF4-FFF2-40B4-BE49-F238E27FC236}">
                <a16:creationId xmlns:a16="http://schemas.microsoft.com/office/drawing/2014/main" id="{D33485AC-DF83-42BC-BB5C-2AF55F48466B}"/>
              </a:ext>
            </a:extLst>
          </p:cNvPr>
          <p:cNvSpPr>
            <a:spLocks noEditPoints="1"/>
          </p:cNvSpPr>
          <p:nvPr/>
        </p:nvSpPr>
        <p:spPr bwMode="auto">
          <a:xfrm>
            <a:off x="8786979" y="3514816"/>
            <a:ext cx="87646" cy="87270"/>
          </a:xfrm>
          <a:custGeom>
            <a:avLst/>
            <a:gdLst>
              <a:gd name="T0" fmla="*/ 0 w 179"/>
              <a:gd name="T1" fmla="*/ 91 h 178"/>
              <a:gd name="T2" fmla="*/ 0 w 179"/>
              <a:gd name="T3" fmla="*/ 178 h 178"/>
              <a:gd name="T4" fmla="*/ 42 w 179"/>
              <a:gd name="T5" fmla="*/ 178 h 178"/>
              <a:gd name="T6" fmla="*/ 42 w 179"/>
              <a:gd name="T7" fmla="*/ 84 h 178"/>
              <a:gd name="T8" fmla="*/ 42 w 179"/>
              <a:gd name="T9" fmla="*/ 59 h 178"/>
              <a:gd name="T10" fmla="*/ 0 w 179"/>
              <a:gd name="T11" fmla="*/ 59 h 178"/>
              <a:gd name="T12" fmla="*/ 0 w 179"/>
              <a:gd name="T13" fmla="*/ 91 h 178"/>
              <a:gd name="T14" fmla="*/ 178 w 179"/>
              <a:gd name="T15" fmla="*/ 96 h 178"/>
              <a:gd name="T16" fmla="*/ 134 w 179"/>
              <a:gd name="T17" fmla="*/ 59 h 178"/>
              <a:gd name="T18" fmla="*/ 99 w 179"/>
              <a:gd name="T19" fmla="*/ 75 h 178"/>
              <a:gd name="T20" fmla="*/ 99 w 179"/>
              <a:gd name="T21" fmla="*/ 75 h 178"/>
              <a:gd name="T22" fmla="*/ 99 w 179"/>
              <a:gd name="T23" fmla="*/ 59 h 178"/>
              <a:gd name="T24" fmla="*/ 65 w 179"/>
              <a:gd name="T25" fmla="*/ 59 h 178"/>
              <a:gd name="T26" fmla="*/ 65 w 179"/>
              <a:gd name="T27" fmla="*/ 82 h 178"/>
              <a:gd name="T28" fmla="*/ 65 w 179"/>
              <a:gd name="T29" fmla="*/ 178 h 178"/>
              <a:gd name="T30" fmla="*/ 100 w 179"/>
              <a:gd name="T31" fmla="*/ 178 h 178"/>
              <a:gd name="T32" fmla="*/ 100 w 179"/>
              <a:gd name="T33" fmla="*/ 119 h 178"/>
              <a:gd name="T34" fmla="*/ 122 w 179"/>
              <a:gd name="T35" fmla="*/ 89 h 178"/>
              <a:gd name="T36" fmla="*/ 143 w 179"/>
              <a:gd name="T37" fmla="*/ 120 h 178"/>
              <a:gd name="T38" fmla="*/ 143 w 179"/>
              <a:gd name="T39" fmla="*/ 178 h 178"/>
              <a:gd name="T40" fmla="*/ 179 w 179"/>
              <a:gd name="T41" fmla="*/ 178 h 178"/>
              <a:gd name="T42" fmla="*/ 179 w 179"/>
              <a:gd name="T43" fmla="*/ 113 h 178"/>
              <a:gd name="T44" fmla="*/ 178 w 179"/>
              <a:gd name="T45" fmla="*/ 96 h 178"/>
              <a:gd name="T46" fmla="*/ 21 w 179"/>
              <a:gd name="T47" fmla="*/ 0 h 178"/>
              <a:gd name="T48" fmla="*/ 0 w 179"/>
              <a:gd name="T49" fmla="*/ 20 h 178"/>
              <a:gd name="T50" fmla="*/ 21 w 179"/>
              <a:gd name="T51" fmla="*/ 41 h 178"/>
              <a:gd name="T52" fmla="*/ 42 w 179"/>
              <a:gd name="T53" fmla="*/ 20 h 178"/>
              <a:gd name="T54" fmla="*/ 21 w 179"/>
              <a:gd name="T5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9" h="178">
                <a:moveTo>
                  <a:pt x="0" y="91"/>
                </a:moveTo>
                <a:cubicBezTo>
                  <a:pt x="0" y="178"/>
                  <a:pt x="0" y="178"/>
                  <a:pt x="0" y="178"/>
                </a:cubicBezTo>
                <a:cubicBezTo>
                  <a:pt x="42" y="178"/>
                  <a:pt x="42" y="178"/>
                  <a:pt x="42" y="178"/>
                </a:cubicBezTo>
                <a:cubicBezTo>
                  <a:pt x="42" y="84"/>
                  <a:pt x="42" y="84"/>
                  <a:pt x="42" y="84"/>
                </a:cubicBezTo>
                <a:cubicBezTo>
                  <a:pt x="42" y="59"/>
                  <a:pt x="42" y="59"/>
                  <a:pt x="42" y="59"/>
                </a:cubicBezTo>
                <a:cubicBezTo>
                  <a:pt x="0" y="59"/>
                  <a:pt x="0" y="59"/>
                  <a:pt x="0" y="59"/>
                </a:cubicBezTo>
                <a:lnTo>
                  <a:pt x="0" y="91"/>
                </a:lnTo>
                <a:close/>
                <a:moveTo>
                  <a:pt x="178" y="96"/>
                </a:moveTo>
                <a:cubicBezTo>
                  <a:pt x="175" y="73"/>
                  <a:pt x="165" y="59"/>
                  <a:pt x="134" y="59"/>
                </a:cubicBezTo>
                <a:cubicBezTo>
                  <a:pt x="116" y="59"/>
                  <a:pt x="104" y="66"/>
                  <a:pt x="99" y="75"/>
                </a:cubicBezTo>
                <a:cubicBezTo>
                  <a:pt x="99" y="75"/>
                  <a:pt x="99" y="75"/>
                  <a:pt x="99" y="75"/>
                </a:cubicBezTo>
                <a:cubicBezTo>
                  <a:pt x="99" y="59"/>
                  <a:pt x="99" y="59"/>
                  <a:pt x="99" y="59"/>
                </a:cubicBezTo>
                <a:cubicBezTo>
                  <a:pt x="65" y="59"/>
                  <a:pt x="65" y="59"/>
                  <a:pt x="65" y="59"/>
                </a:cubicBezTo>
                <a:cubicBezTo>
                  <a:pt x="65" y="82"/>
                  <a:pt x="65" y="82"/>
                  <a:pt x="65" y="82"/>
                </a:cubicBezTo>
                <a:cubicBezTo>
                  <a:pt x="65" y="178"/>
                  <a:pt x="65" y="178"/>
                  <a:pt x="65" y="178"/>
                </a:cubicBezTo>
                <a:cubicBezTo>
                  <a:pt x="100" y="178"/>
                  <a:pt x="100" y="178"/>
                  <a:pt x="100" y="178"/>
                </a:cubicBezTo>
                <a:cubicBezTo>
                  <a:pt x="100" y="119"/>
                  <a:pt x="100" y="119"/>
                  <a:pt x="100" y="119"/>
                </a:cubicBezTo>
                <a:cubicBezTo>
                  <a:pt x="100" y="104"/>
                  <a:pt x="103" y="89"/>
                  <a:pt x="122" y="89"/>
                </a:cubicBezTo>
                <a:cubicBezTo>
                  <a:pt x="142" y="89"/>
                  <a:pt x="143" y="106"/>
                  <a:pt x="143" y="120"/>
                </a:cubicBezTo>
                <a:cubicBezTo>
                  <a:pt x="143" y="178"/>
                  <a:pt x="143" y="178"/>
                  <a:pt x="143" y="178"/>
                </a:cubicBezTo>
                <a:cubicBezTo>
                  <a:pt x="179" y="178"/>
                  <a:pt x="179" y="178"/>
                  <a:pt x="179" y="178"/>
                </a:cubicBezTo>
                <a:cubicBezTo>
                  <a:pt x="179" y="113"/>
                  <a:pt x="179" y="113"/>
                  <a:pt x="179" y="113"/>
                </a:cubicBezTo>
                <a:cubicBezTo>
                  <a:pt x="179" y="107"/>
                  <a:pt x="178" y="101"/>
                  <a:pt x="178" y="96"/>
                </a:cubicBezTo>
                <a:close/>
                <a:moveTo>
                  <a:pt x="21" y="0"/>
                </a:moveTo>
                <a:cubicBezTo>
                  <a:pt x="9" y="0"/>
                  <a:pt x="0" y="9"/>
                  <a:pt x="0" y="20"/>
                </a:cubicBezTo>
                <a:cubicBezTo>
                  <a:pt x="0" y="32"/>
                  <a:pt x="9" y="41"/>
                  <a:pt x="21" y="41"/>
                </a:cubicBezTo>
                <a:cubicBezTo>
                  <a:pt x="32" y="41"/>
                  <a:pt x="42" y="32"/>
                  <a:pt x="42" y="20"/>
                </a:cubicBezTo>
                <a:cubicBezTo>
                  <a:pt x="42" y="9"/>
                  <a:pt x="32" y="0"/>
                  <a:pt x="21" y="0"/>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p>
        </p:txBody>
      </p:sp>
      <p:sp>
        <p:nvSpPr>
          <p:cNvPr id="158" name="Oval 157">
            <a:extLst>
              <a:ext uri="{FF2B5EF4-FFF2-40B4-BE49-F238E27FC236}">
                <a16:creationId xmlns:a16="http://schemas.microsoft.com/office/drawing/2014/main" id="{AC910E72-7A05-41D5-A422-3AC33A88B4AC}"/>
              </a:ext>
            </a:extLst>
          </p:cNvPr>
          <p:cNvSpPr/>
          <p:nvPr/>
        </p:nvSpPr>
        <p:spPr>
          <a:xfrm>
            <a:off x="9024168" y="3462768"/>
            <a:ext cx="191881" cy="183840"/>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51">
            <a:extLst>
              <a:ext uri="{FF2B5EF4-FFF2-40B4-BE49-F238E27FC236}">
                <a16:creationId xmlns:a16="http://schemas.microsoft.com/office/drawing/2014/main" id="{75370792-468D-4DF9-A44F-7F6B01C6916C}"/>
              </a:ext>
            </a:extLst>
          </p:cNvPr>
          <p:cNvSpPr>
            <a:spLocks/>
          </p:cNvSpPr>
          <p:nvPr/>
        </p:nvSpPr>
        <p:spPr bwMode="auto">
          <a:xfrm>
            <a:off x="9070456" y="3514815"/>
            <a:ext cx="99306" cy="79746"/>
          </a:xfrm>
          <a:custGeom>
            <a:avLst/>
            <a:gdLst>
              <a:gd name="T0" fmla="*/ 203 w 203"/>
              <a:gd name="T1" fmla="*/ 19 h 162"/>
              <a:gd name="T2" fmla="*/ 179 w 203"/>
              <a:gd name="T3" fmla="*/ 26 h 162"/>
              <a:gd name="T4" fmla="*/ 197 w 203"/>
              <a:gd name="T5" fmla="*/ 3 h 162"/>
              <a:gd name="T6" fmla="*/ 171 w 203"/>
              <a:gd name="T7" fmla="*/ 13 h 162"/>
              <a:gd name="T8" fmla="*/ 140 w 203"/>
              <a:gd name="T9" fmla="*/ 0 h 162"/>
              <a:gd name="T10" fmla="*/ 99 w 203"/>
              <a:gd name="T11" fmla="*/ 41 h 162"/>
              <a:gd name="T12" fmla="*/ 100 w 203"/>
              <a:gd name="T13" fmla="*/ 50 h 162"/>
              <a:gd name="T14" fmla="*/ 14 w 203"/>
              <a:gd name="T15" fmla="*/ 7 h 162"/>
              <a:gd name="T16" fmla="*/ 9 w 203"/>
              <a:gd name="T17" fmla="*/ 28 h 162"/>
              <a:gd name="T18" fmla="*/ 27 w 203"/>
              <a:gd name="T19" fmla="*/ 62 h 162"/>
              <a:gd name="T20" fmla="*/ 8 w 203"/>
              <a:gd name="T21" fmla="*/ 57 h 162"/>
              <a:gd name="T22" fmla="*/ 8 w 203"/>
              <a:gd name="T23" fmla="*/ 57 h 162"/>
              <a:gd name="T24" fmla="*/ 11 w 203"/>
              <a:gd name="T25" fmla="*/ 72 h 162"/>
              <a:gd name="T26" fmla="*/ 42 w 203"/>
              <a:gd name="T27" fmla="*/ 97 h 162"/>
              <a:gd name="T28" fmla="*/ 31 w 203"/>
              <a:gd name="T29" fmla="*/ 99 h 162"/>
              <a:gd name="T30" fmla="*/ 23 w 203"/>
              <a:gd name="T31" fmla="*/ 98 h 162"/>
              <a:gd name="T32" fmla="*/ 62 w 203"/>
              <a:gd name="T33" fmla="*/ 126 h 162"/>
              <a:gd name="T34" fmla="*/ 10 w 203"/>
              <a:gd name="T35" fmla="*/ 144 h 162"/>
              <a:gd name="T36" fmla="*/ 0 w 203"/>
              <a:gd name="T37" fmla="*/ 143 h 162"/>
              <a:gd name="T38" fmla="*/ 64 w 203"/>
              <a:gd name="T39" fmla="*/ 162 h 162"/>
              <a:gd name="T40" fmla="*/ 179 w 203"/>
              <a:gd name="T41" fmla="*/ 70 h 162"/>
              <a:gd name="T42" fmla="*/ 182 w 203"/>
              <a:gd name="T43" fmla="*/ 46 h 162"/>
              <a:gd name="T44" fmla="*/ 182 w 203"/>
              <a:gd name="T45" fmla="*/ 40 h 162"/>
              <a:gd name="T46" fmla="*/ 203 w 203"/>
              <a:gd name="T47" fmla="*/ 1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162">
                <a:moveTo>
                  <a:pt x="203" y="19"/>
                </a:moveTo>
                <a:cubicBezTo>
                  <a:pt x="195" y="22"/>
                  <a:pt x="187" y="24"/>
                  <a:pt x="179" y="26"/>
                </a:cubicBezTo>
                <a:cubicBezTo>
                  <a:pt x="187" y="20"/>
                  <a:pt x="194" y="13"/>
                  <a:pt x="197" y="3"/>
                </a:cubicBezTo>
                <a:cubicBezTo>
                  <a:pt x="189" y="8"/>
                  <a:pt x="180" y="11"/>
                  <a:pt x="171" y="13"/>
                </a:cubicBezTo>
                <a:cubicBezTo>
                  <a:pt x="163" y="5"/>
                  <a:pt x="152" y="0"/>
                  <a:pt x="140" y="0"/>
                </a:cubicBezTo>
                <a:cubicBezTo>
                  <a:pt x="117" y="0"/>
                  <a:pt x="99" y="18"/>
                  <a:pt x="99" y="41"/>
                </a:cubicBezTo>
                <a:cubicBezTo>
                  <a:pt x="99" y="44"/>
                  <a:pt x="99" y="47"/>
                  <a:pt x="100" y="50"/>
                </a:cubicBezTo>
                <a:cubicBezTo>
                  <a:pt x="65" y="48"/>
                  <a:pt x="35" y="32"/>
                  <a:pt x="14" y="7"/>
                </a:cubicBezTo>
                <a:cubicBezTo>
                  <a:pt x="11" y="14"/>
                  <a:pt x="9" y="20"/>
                  <a:pt x="9" y="28"/>
                </a:cubicBezTo>
                <a:cubicBezTo>
                  <a:pt x="9" y="42"/>
                  <a:pt x="16" y="55"/>
                  <a:pt x="27" y="62"/>
                </a:cubicBezTo>
                <a:cubicBezTo>
                  <a:pt x="20" y="62"/>
                  <a:pt x="14" y="60"/>
                  <a:pt x="8" y="57"/>
                </a:cubicBezTo>
                <a:cubicBezTo>
                  <a:pt x="8" y="57"/>
                  <a:pt x="8" y="57"/>
                  <a:pt x="8" y="57"/>
                </a:cubicBezTo>
                <a:cubicBezTo>
                  <a:pt x="8" y="63"/>
                  <a:pt x="9" y="67"/>
                  <a:pt x="11" y="72"/>
                </a:cubicBezTo>
                <a:cubicBezTo>
                  <a:pt x="16" y="85"/>
                  <a:pt x="28" y="95"/>
                  <a:pt x="42" y="97"/>
                </a:cubicBezTo>
                <a:cubicBezTo>
                  <a:pt x="38" y="98"/>
                  <a:pt x="35" y="99"/>
                  <a:pt x="31" y="99"/>
                </a:cubicBezTo>
                <a:cubicBezTo>
                  <a:pt x="28" y="99"/>
                  <a:pt x="25" y="98"/>
                  <a:pt x="23" y="98"/>
                </a:cubicBezTo>
                <a:cubicBezTo>
                  <a:pt x="28" y="114"/>
                  <a:pt x="44" y="126"/>
                  <a:pt x="62" y="126"/>
                </a:cubicBezTo>
                <a:cubicBezTo>
                  <a:pt x="47" y="137"/>
                  <a:pt x="30" y="144"/>
                  <a:pt x="10" y="144"/>
                </a:cubicBezTo>
                <a:cubicBezTo>
                  <a:pt x="7" y="144"/>
                  <a:pt x="4" y="144"/>
                  <a:pt x="0" y="143"/>
                </a:cubicBezTo>
                <a:cubicBezTo>
                  <a:pt x="19" y="155"/>
                  <a:pt x="41" y="162"/>
                  <a:pt x="64" y="162"/>
                </a:cubicBezTo>
                <a:cubicBezTo>
                  <a:pt x="129" y="162"/>
                  <a:pt x="169" y="117"/>
                  <a:pt x="179" y="70"/>
                </a:cubicBezTo>
                <a:cubicBezTo>
                  <a:pt x="181" y="62"/>
                  <a:pt x="182" y="54"/>
                  <a:pt x="182" y="46"/>
                </a:cubicBezTo>
                <a:cubicBezTo>
                  <a:pt x="182" y="44"/>
                  <a:pt x="182" y="42"/>
                  <a:pt x="182" y="40"/>
                </a:cubicBezTo>
                <a:cubicBezTo>
                  <a:pt x="190" y="34"/>
                  <a:pt x="197" y="27"/>
                  <a:pt x="203" y="19"/>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p>
        </p:txBody>
      </p:sp>
      <p:sp>
        <p:nvSpPr>
          <p:cNvPr id="156" name="Oval 155">
            <a:extLst>
              <a:ext uri="{FF2B5EF4-FFF2-40B4-BE49-F238E27FC236}">
                <a16:creationId xmlns:a16="http://schemas.microsoft.com/office/drawing/2014/main" id="{7EF9D60B-AC66-46E9-9116-1E10ED6480E6}"/>
              </a:ext>
            </a:extLst>
          </p:cNvPr>
          <p:cNvSpPr/>
          <p:nvPr/>
        </p:nvSpPr>
        <p:spPr>
          <a:xfrm>
            <a:off x="8429420" y="3462768"/>
            <a:ext cx="191881" cy="183840"/>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53">
            <a:extLst>
              <a:ext uri="{FF2B5EF4-FFF2-40B4-BE49-F238E27FC236}">
                <a16:creationId xmlns:a16="http://schemas.microsoft.com/office/drawing/2014/main" id="{E08C771B-5613-4DF6-B3CF-AC7E4ED5B316}"/>
              </a:ext>
            </a:extLst>
          </p:cNvPr>
          <p:cNvSpPr>
            <a:spLocks/>
          </p:cNvSpPr>
          <p:nvPr/>
        </p:nvSpPr>
        <p:spPr bwMode="auto">
          <a:xfrm>
            <a:off x="8477954" y="3510334"/>
            <a:ext cx="94815" cy="88708"/>
          </a:xfrm>
          <a:custGeom>
            <a:avLst/>
            <a:gdLst>
              <a:gd name="T0" fmla="*/ 201 w 203"/>
              <a:gd name="T1" fmla="*/ 144 h 189"/>
              <a:gd name="T2" fmla="*/ 201 w 203"/>
              <a:gd name="T3" fmla="*/ 144 h 189"/>
              <a:gd name="T4" fmla="*/ 194 w 203"/>
              <a:gd name="T5" fmla="*/ 142 h 189"/>
              <a:gd name="T6" fmla="*/ 168 w 203"/>
              <a:gd name="T7" fmla="*/ 123 h 189"/>
              <a:gd name="T8" fmla="*/ 159 w 203"/>
              <a:gd name="T9" fmla="*/ 107 h 189"/>
              <a:gd name="T10" fmla="*/ 159 w 203"/>
              <a:gd name="T11" fmla="*/ 100 h 189"/>
              <a:gd name="T12" fmla="*/ 168 w 203"/>
              <a:gd name="T13" fmla="*/ 94 h 189"/>
              <a:gd name="T14" fmla="*/ 180 w 203"/>
              <a:gd name="T15" fmla="*/ 88 h 189"/>
              <a:gd name="T16" fmla="*/ 183 w 203"/>
              <a:gd name="T17" fmla="*/ 85 h 189"/>
              <a:gd name="T18" fmla="*/ 182 w 203"/>
              <a:gd name="T19" fmla="*/ 81 h 189"/>
              <a:gd name="T20" fmla="*/ 178 w 203"/>
              <a:gd name="T21" fmla="*/ 77 h 189"/>
              <a:gd name="T22" fmla="*/ 171 w 203"/>
              <a:gd name="T23" fmla="*/ 77 h 189"/>
              <a:gd name="T24" fmla="*/ 164 w 203"/>
              <a:gd name="T25" fmla="*/ 79 h 189"/>
              <a:gd name="T26" fmla="*/ 156 w 203"/>
              <a:gd name="T27" fmla="*/ 77 h 189"/>
              <a:gd name="T28" fmla="*/ 157 w 203"/>
              <a:gd name="T29" fmla="*/ 63 h 189"/>
              <a:gd name="T30" fmla="*/ 156 w 203"/>
              <a:gd name="T31" fmla="*/ 41 h 189"/>
              <a:gd name="T32" fmla="*/ 135 w 203"/>
              <a:gd name="T33" fmla="*/ 10 h 189"/>
              <a:gd name="T34" fmla="*/ 110 w 203"/>
              <a:gd name="T35" fmla="*/ 1 h 189"/>
              <a:gd name="T36" fmla="*/ 66 w 203"/>
              <a:gd name="T37" fmla="*/ 12 h 189"/>
              <a:gd name="T38" fmla="*/ 49 w 203"/>
              <a:gd name="T39" fmla="*/ 34 h 189"/>
              <a:gd name="T40" fmla="*/ 46 w 203"/>
              <a:gd name="T41" fmla="*/ 61 h 189"/>
              <a:gd name="T42" fmla="*/ 46 w 203"/>
              <a:gd name="T43" fmla="*/ 79 h 189"/>
              <a:gd name="T44" fmla="*/ 38 w 203"/>
              <a:gd name="T45" fmla="*/ 79 h 189"/>
              <a:gd name="T46" fmla="*/ 31 w 203"/>
              <a:gd name="T47" fmla="*/ 77 h 189"/>
              <a:gd name="T48" fmla="*/ 24 w 203"/>
              <a:gd name="T49" fmla="*/ 78 h 189"/>
              <a:gd name="T50" fmla="*/ 21 w 203"/>
              <a:gd name="T51" fmla="*/ 84 h 189"/>
              <a:gd name="T52" fmla="*/ 21 w 203"/>
              <a:gd name="T53" fmla="*/ 84 h 189"/>
              <a:gd name="T54" fmla="*/ 25 w 203"/>
              <a:gd name="T55" fmla="*/ 89 h 189"/>
              <a:gd name="T56" fmla="*/ 39 w 203"/>
              <a:gd name="T57" fmla="*/ 96 h 189"/>
              <a:gd name="T58" fmla="*/ 45 w 203"/>
              <a:gd name="T59" fmla="*/ 102 h 189"/>
              <a:gd name="T60" fmla="*/ 43 w 203"/>
              <a:gd name="T61" fmla="*/ 112 h 189"/>
              <a:gd name="T62" fmla="*/ 7 w 203"/>
              <a:gd name="T63" fmla="*/ 143 h 189"/>
              <a:gd name="T64" fmla="*/ 1 w 203"/>
              <a:gd name="T65" fmla="*/ 146 h 189"/>
              <a:gd name="T66" fmla="*/ 2 w 203"/>
              <a:gd name="T67" fmla="*/ 151 h 189"/>
              <a:gd name="T68" fmla="*/ 4 w 203"/>
              <a:gd name="T69" fmla="*/ 153 h 189"/>
              <a:gd name="T70" fmla="*/ 18 w 203"/>
              <a:gd name="T71" fmla="*/ 158 h 189"/>
              <a:gd name="T72" fmla="*/ 28 w 203"/>
              <a:gd name="T73" fmla="*/ 162 h 189"/>
              <a:gd name="T74" fmla="*/ 32 w 203"/>
              <a:gd name="T75" fmla="*/ 173 h 189"/>
              <a:gd name="T76" fmla="*/ 36 w 203"/>
              <a:gd name="T77" fmla="*/ 172 h 189"/>
              <a:gd name="T78" fmla="*/ 58 w 203"/>
              <a:gd name="T79" fmla="*/ 172 h 189"/>
              <a:gd name="T80" fmla="*/ 79 w 203"/>
              <a:gd name="T81" fmla="*/ 183 h 189"/>
              <a:gd name="T82" fmla="*/ 96 w 203"/>
              <a:gd name="T83" fmla="*/ 189 h 189"/>
              <a:gd name="T84" fmla="*/ 110 w 203"/>
              <a:gd name="T85" fmla="*/ 189 h 189"/>
              <a:gd name="T86" fmla="*/ 121 w 203"/>
              <a:gd name="T87" fmla="*/ 185 h 189"/>
              <a:gd name="T88" fmla="*/ 143 w 203"/>
              <a:gd name="T89" fmla="*/ 172 h 189"/>
              <a:gd name="T90" fmla="*/ 152 w 203"/>
              <a:gd name="T91" fmla="*/ 171 h 189"/>
              <a:gd name="T92" fmla="*/ 171 w 203"/>
              <a:gd name="T93" fmla="*/ 172 h 189"/>
              <a:gd name="T94" fmla="*/ 173 w 203"/>
              <a:gd name="T95" fmla="*/ 170 h 189"/>
              <a:gd name="T96" fmla="*/ 174 w 203"/>
              <a:gd name="T97" fmla="*/ 169 h 189"/>
              <a:gd name="T98" fmla="*/ 181 w 203"/>
              <a:gd name="T99" fmla="*/ 159 h 189"/>
              <a:gd name="T100" fmla="*/ 196 w 203"/>
              <a:gd name="T101" fmla="*/ 155 h 189"/>
              <a:gd name="T102" fmla="*/ 202 w 203"/>
              <a:gd name="T103" fmla="*/ 150 h 189"/>
              <a:gd name="T104" fmla="*/ 202 w 203"/>
              <a:gd name="T105" fmla="*/ 15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 h="189">
                <a:moveTo>
                  <a:pt x="201" y="145"/>
                </a:moveTo>
                <a:cubicBezTo>
                  <a:pt x="201" y="144"/>
                  <a:pt x="201" y="144"/>
                  <a:pt x="201" y="144"/>
                </a:cubicBezTo>
                <a:cubicBezTo>
                  <a:pt x="201" y="144"/>
                  <a:pt x="201" y="144"/>
                  <a:pt x="201" y="144"/>
                </a:cubicBezTo>
                <a:cubicBezTo>
                  <a:pt x="201" y="144"/>
                  <a:pt x="201" y="144"/>
                  <a:pt x="201" y="144"/>
                </a:cubicBezTo>
                <a:cubicBezTo>
                  <a:pt x="201" y="144"/>
                  <a:pt x="201" y="144"/>
                  <a:pt x="201" y="144"/>
                </a:cubicBezTo>
                <a:cubicBezTo>
                  <a:pt x="198" y="143"/>
                  <a:pt x="196" y="142"/>
                  <a:pt x="194" y="142"/>
                </a:cubicBezTo>
                <a:cubicBezTo>
                  <a:pt x="194" y="142"/>
                  <a:pt x="194" y="142"/>
                  <a:pt x="194" y="142"/>
                </a:cubicBezTo>
                <a:cubicBezTo>
                  <a:pt x="183" y="139"/>
                  <a:pt x="174" y="131"/>
                  <a:pt x="168" y="123"/>
                </a:cubicBezTo>
                <a:cubicBezTo>
                  <a:pt x="164" y="118"/>
                  <a:pt x="161" y="112"/>
                  <a:pt x="159" y="107"/>
                </a:cubicBezTo>
                <a:cubicBezTo>
                  <a:pt x="159" y="107"/>
                  <a:pt x="159" y="107"/>
                  <a:pt x="159" y="107"/>
                </a:cubicBezTo>
                <a:cubicBezTo>
                  <a:pt x="158" y="104"/>
                  <a:pt x="158" y="102"/>
                  <a:pt x="159" y="100"/>
                </a:cubicBezTo>
                <a:cubicBezTo>
                  <a:pt x="159" y="100"/>
                  <a:pt x="159" y="100"/>
                  <a:pt x="159" y="100"/>
                </a:cubicBezTo>
                <a:cubicBezTo>
                  <a:pt x="161" y="97"/>
                  <a:pt x="164" y="96"/>
                  <a:pt x="168" y="94"/>
                </a:cubicBezTo>
                <a:cubicBezTo>
                  <a:pt x="168" y="94"/>
                  <a:pt x="168" y="94"/>
                  <a:pt x="168" y="94"/>
                </a:cubicBezTo>
                <a:cubicBezTo>
                  <a:pt x="172" y="93"/>
                  <a:pt x="177" y="91"/>
                  <a:pt x="180" y="88"/>
                </a:cubicBezTo>
                <a:cubicBezTo>
                  <a:pt x="180" y="88"/>
                  <a:pt x="180" y="88"/>
                  <a:pt x="180" y="88"/>
                </a:cubicBezTo>
                <a:cubicBezTo>
                  <a:pt x="181" y="87"/>
                  <a:pt x="182" y="87"/>
                  <a:pt x="182" y="86"/>
                </a:cubicBezTo>
                <a:cubicBezTo>
                  <a:pt x="182" y="85"/>
                  <a:pt x="182" y="85"/>
                  <a:pt x="183" y="85"/>
                </a:cubicBezTo>
                <a:cubicBezTo>
                  <a:pt x="183" y="84"/>
                  <a:pt x="183" y="83"/>
                  <a:pt x="182" y="81"/>
                </a:cubicBezTo>
                <a:cubicBezTo>
                  <a:pt x="182" y="81"/>
                  <a:pt x="182" y="81"/>
                  <a:pt x="182" y="81"/>
                </a:cubicBezTo>
                <a:cubicBezTo>
                  <a:pt x="181" y="79"/>
                  <a:pt x="179" y="78"/>
                  <a:pt x="178" y="77"/>
                </a:cubicBezTo>
                <a:cubicBezTo>
                  <a:pt x="178" y="77"/>
                  <a:pt x="178" y="77"/>
                  <a:pt x="178" y="77"/>
                </a:cubicBezTo>
                <a:cubicBezTo>
                  <a:pt x="176" y="76"/>
                  <a:pt x="173" y="76"/>
                  <a:pt x="171" y="77"/>
                </a:cubicBezTo>
                <a:cubicBezTo>
                  <a:pt x="171" y="77"/>
                  <a:pt x="171" y="77"/>
                  <a:pt x="171" y="77"/>
                </a:cubicBezTo>
                <a:cubicBezTo>
                  <a:pt x="168" y="78"/>
                  <a:pt x="166" y="79"/>
                  <a:pt x="164" y="79"/>
                </a:cubicBezTo>
                <a:cubicBezTo>
                  <a:pt x="164" y="79"/>
                  <a:pt x="164" y="79"/>
                  <a:pt x="164" y="79"/>
                </a:cubicBezTo>
                <a:cubicBezTo>
                  <a:pt x="161" y="79"/>
                  <a:pt x="159" y="79"/>
                  <a:pt x="157" y="79"/>
                </a:cubicBezTo>
                <a:cubicBezTo>
                  <a:pt x="157" y="78"/>
                  <a:pt x="157" y="78"/>
                  <a:pt x="156" y="77"/>
                </a:cubicBezTo>
                <a:cubicBezTo>
                  <a:pt x="156" y="77"/>
                  <a:pt x="156" y="77"/>
                  <a:pt x="156" y="77"/>
                </a:cubicBezTo>
                <a:cubicBezTo>
                  <a:pt x="156" y="73"/>
                  <a:pt x="157" y="68"/>
                  <a:pt x="157" y="63"/>
                </a:cubicBezTo>
                <a:cubicBezTo>
                  <a:pt x="157" y="63"/>
                  <a:pt x="157" y="63"/>
                  <a:pt x="157" y="63"/>
                </a:cubicBezTo>
                <a:cubicBezTo>
                  <a:pt x="157" y="56"/>
                  <a:pt x="157" y="48"/>
                  <a:pt x="156" y="41"/>
                </a:cubicBezTo>
                <a:cubicBezTo>
                  <a:pt x="156" y="41"/>
                  <a:pt x="156" y="41"/>
                  <a:pt x="156" y="41"/>
                </a:cubicBezTo>
                <a:cubicBezTo>
                  <a:pt x="154" y="28"/>
                  <a:pt x="146" y="17"/>
                  <a:pt x="135" y="10"/>
                </a:cubicBezTo>
                <a:cubicBezTo>
                  <a:pt x="128" y="5"/>
                  <a:pt x="119" y="2"/>
                  <a:pt x="110" y="1"/>
                </a:cubicBezTo>
                <a:cubicBezTo>
                  <a:pt x="110" y="1"/>
                  <a:pt x="110" y="1"/>
                  <a:pt x="110" y="1"/>
                </a:cubicBezTo>
                <a:cubicBezTo>
                  <a:pt x="107" y="1"/>
                  <a:pt x="104" y="0"/>
                  <a:pt x="101" y="0"/>
                </a:cubicBezTo>
                <a:cubicBezTo>
                  <a:pt x="88" y="1"/>
                  <a:pt x="76" y="4"/>
                  <a:pt x="66" y="12"/>
                </a:cubicBezTo>
                <a:cubicBezTo>
                  <a:pt x="59" y="17"/>
                  <a:pt x="53" y="25"/>
                  <a:pt x="49" y="34"/>
                </a:cubicBezTo>
                <a:cubicBezTo>
                  <a:pt x="49" y="34"/>
                  <a:pt x="49" y="34"/>
                  <a:pt x="49" y="34"/>
                </a:cubicBezTo>
                <a:cubicBezTo>
                  <a:pt x="45" y="43"/>
                  <a:pt x="46" y="52"/>
                  <a:pt x="46" y="61"/>
                </a:cubicBezTo>
                <a:cubicBezTo>
                  <a:pt x="46" y="61"/>
                  <a:pt x="46" y="61"/>
                  <a:pt x="46" y="61"/>
                </a:cubicBezTo>
                <a:cubicBezTo>
                  <a:pt x="46" y="67"/>
                  <a:pt x="47" y="73"/>
                  <a:pt x="47" y="79"/>
                </a:cubicBezTo>
                <a:cubicBezTo>
                  <a:pt x="47" y="79"/>
                  <a:pt x="47" y="79"/>
                  <a:pt x="46" y="79"/>
                </a:cubicBezTo>
                <a:cubicBezTo>
                  <a:pt x="44" y="79"/>
                  <a:pt x="41" y="79"/>
                  <a:pt x="38" y="79"/>
                </a:cubicBezTo>
                <a:cubicBezTo>
                  <a:pt x="38" y="79"/>
                  <a:pt x="38" y="79"/>
                  <a:pt x="38" y="79"/>
                </a:cubicBezTo>
                <a:cubicBezTo>
                  <a:pt x="36" y="78"/>
                  <a:pt x="34" y="77"/>
                  <a:pt x="31" y="77"/>
                </a:cubicBezTo>
                <a:cubicBezTo>
                  <a:pt x="31" y="77"/>
                  <a:pt x="31" y="77"/>
                  <a:pt x="31" y="77"/>
                </a:cubicBezTo>
                <a:cubicBezTo>
                  <a:pt x="29" y="76"/>
                  <a:pt x="26" y="77"/>
                  <a:pt x="24" y="78"/>
                </a:cubicBezTo>
                <a:cubicBezTo>
                  <a:pt x="24" y="78"/>
                  <a:pt x="24" y="78"/>
                  <a:pt x="24" y="78"/>
                </a:cubicBezTo>
                <a:cubicBezTo>
                  <a:pt x="24" y="78"/>
                  <a:pt x="24" y="78"/>
                  <a:pt x="24" y="78"/>
                </a:cubicBezTo>
                <a:cubicBezTo>
                  <a:pt x="23" y="79"/>
                  <a:pt x="21" y="81"/>
                  <a:pt x="21" y="84"/>
                </a:cubicBezTo>
                <a:cubicBezTo>
                  <a:pt x="21" y="84"/>
                  <a:pt x="21" y="84"/>
                  <a:pt x="21" y="84"/>
                </a:cubicBezTo>
                <a:cubicBezTo>
                  <a:pt x="21" y="84"/>
                  <a:pt x="21" y="84"/>
                  <a:pt x="21" y="84"/>
                </a:cubicBezTo>
                <a:cubicBezTo>
                  <a:pt x="21" y="86"/>
                  <a:pt x="22" y="87"/>
                  <a:pt x="23" y="88"/>
                </a:cubicBezTo>
                <a:cubicBezTo>
                  <a:pt x="24" y="89"/>
                  <a:pt x="25" y="89"/>
                  <a:pt x="25" y="89"/>
                </a:cubicBezTo>
                <a:cubicBezTo>
                  <a:pt x="25" y="90"/>
                  <a:pt x="25" y="90"/>
                  <a:pt x="25" y="90"/>
                </a:cubicBezTo>
                <a:cubicBezTo>
                  <a:pt x="30" y="93"/>
                  <a:pt x="35" y="94"/>
                  <a:pt x="39" y="96"/>
                </a:cubicBezTo>
                <a:cubicBezTo>
                  <a:pt x="39" y="96"/>
                  <a:pt x="39" y="96"/>
                  <a:pt x="39" y="96"/>
                </a:cubicBezTo>
                <a:cubicBezTo>
                  <a:pt x="42" y="97"/>
                  <a:pt x="45" y="99"/>
                  <a:pt x="45" y="102"/>
                </a:cubicBezTo>
                <a:cubicBezTo>
                  <a:pt x="46" y="105"/>
                  <a:pt x="45" y="108"/>
                  <a:pt x="43" y="112"/>
                </a:cubicBezTo>
                <a:cubicBezTo>
                  <a:pt x="43" y="112"/>
                  <a:pt x="43" y="112"/>
                  <a:pt x="43" y="112"/>
                </a:cubicBezTo>
                <a:cubicBezTo>
                  <a:pt x="38" y="121"/>
                  <a:pt x="31" y="130"/>
                  <a:pt x="22" y="136"/>
                </a:cubicBezTo>
                <a:cubicBezTo>
                  <a:pt x="17" y="139"/>
                  <a:pt x="12" y="141"/>
                  <a:pt x="7" y="143"/>
                </a:cubicBezTo>
                <a:cubicBezTo>
                  <a:pt x="7" y="143"/>
                  <a:pt x="7" y="143"/>
                  <a:pt x="7" y="143"/>
                </a:cubicBezTo>
                <a:cubicBezTo>
                  <a:pt x="5" y="143"/>
                  <a:pt x="3" y="144"/>
                  <a:pt x="1" y="146"/>
                </a:cubicBezTo>
                <a:cubicBezTo>
                  <a:pt x="1" y="146"/>
                  <a:pt x="1" y="146"/>
                  <a:pt x="1" y="147"/>
                </a:cubicBezTo>
                <a:cubicBezTo>
                  <a:pt x="0" y="148"/>
                  <a:pt x="1" y="150"/>
                  <a:pt x="2" y="151"/>
                </a:cubicBezTo>
                <a:cubicBezTo>
                  <a:pt x="2" y="152"/>
                  <a:pt x="3" y="152"/>
                  <a:pt x="4" y="153"/>
                </a:cubicBezTo>
                <a:cubicBezTo>
                  <a:pt x="4" y="153"/>
                  <a:pt x="4" y="153"/>
                  <a:pt x="4" y="153"/>
                </a:cubicBezTo>
                <a:cubicBezTo>
                  <a:pt x="9" y="155"/>
                  <a:pt x="14" y="156"/>
                  <a:pt x="18" y="158"/>
                </a:cubicBezTo>
                <a:cubicBezTo>
                  <a:pt x="18" y="158"/>
                  <a:pt x="18" y="158"/>
                  <a:pt x="18" y="158"/>
                </a:cubicBezTo>
                <a:cubicBezTo>
                  <a:pt x="22" y="159"/>
                  <a:pt x="25" y="159"/>
                  <a:pt x="27" y="160"/>
                </a:cubicBezTo>
                <a:cubicBezTo>
                  <a:pt x="27" y="160"/>
                  <a:pt x="27" y="161"/>
                  <a:pt x="28" y="162"/>
                </a:cubicBezTo>
                <a:cubicBezTo>
                  <a:pt x="29" y="165"/>
                  <a:pt x="29" y="168"/>
                  <a:pt x="30" y="171"/>
                </a:cubicBezTo>
                <a:cubicBezTo>
                  <a:pt x="30" y="172"/>
                  <a:pt x="31" y="172"/>
                  <a:pt x="32" y="173"/>
                </a:cubicBezTo>
                <a:cubicBezTo>
                  <a:pt x="34" y="173"/>
                  <a:pt x="35" y="172"/>
                  <a:pt x="35" y="172"/>
                </a:cubicBezTo>
                <a:cubicBezTo>
                  <a:pt x="35" y="172"/>
                  <a:pt x="36" y="172"/>
                  <a:pt x="36" y="172"/>
                </a:cubicBezTo>
                <a:cubicBezTo>
                  <a:pt x="43" y="171"/>
                  <a:pt x="51" y="170"/>
                  <a:pt x="58" y="172"/>
                </a:cubicBezTo>
                <a:cubicBezTo>
                  <a:pt x="58" y="172"/>
                  <a:pt x="58" y="172"/>
                  <a:pt x="58" y="172"/>
                </a:cubicBezTo>
                <a:cubicBezTo>
                  <a:pt x="65" y="173"/>
                  <a:pt x="72" y="179"/>
                  <a:pt x="79" y="183"/>
                </a:cubicBezTo>
                <a:cubicBezTo>
                  <a:pt x="79" y="183"/>
                  <a:pt x="79" y="183"/>
                  <a:pt x="79" y="183"/>
                </a:cubicBezTo>
                <a:cubicBezTo>
                  <a:pt x="84" y="186"/>
                  <a:pt x="89" y="189"/>
                  <a:pt x="96" y="189"/>
                </a:cubicBezTo>
                <a:cubicBezTo>
                  <a:pt x="96" y="189"/>
                  <a:pt x="96" y="189"/>
                  <a:pt x="96" y="189"/>
                </a:cubicBezTo>
                <a:cubicBezTo>
                  <a:pt x="101" y="189"/>
                  <a:pt x="105" y="189"/>
                  <a:pt x="110" y="189"/>
                </a:cubicBezTo>
                <a:cubicBezTo>
                  <a:pt x="110" y="189"/>
                  <a:pt x="110" y="189"/>
                  <a:pt x="110" y="189"/>
                </a:cubicBezTo>
                <a:cubicBezTo>
                  <a:pt x="114" y="188"/>
                  <a:pt x="118" y="187"/>
                  <a:pt x="121" y="185"/>
                </a:cubicBezTo>
                <a:cubicBezTo>
                  <a:pt x="121" y="185"/>
                  <a:pt x="121" y="185"/>
                  <a:pt x="121" y="185"/>
                </a:cubicBezTo>
                <a:cubicBezTo>
                  <a:pt x="129" y="181"/>
                  <a:pt x="136" y="175"/>
                  <a:pt x="143" y="172"/>
                </a:cubicBezTo>
                <a:cubicBezTo>
                  <a:pt x="143" y="172"/>
                  <a:pt x="143" y="172"/>
                  <a:pt x="143" y="172"/>
                </a:cubicBezTo>
                <a:cubicBezTo>
                  <a:pt x="145" y="171"/>
                  <a:pt x="148" y="171"/>
                  <a:pt x="152" y="171"/>
                </a:cubicBezTo>
                <a:cubicBezTo>
                  <a:pt x="152" y="171"/>
                  <a:pt x="152" y="171"/>
                  <a:pt x="152" y="171"/>
                </a:cubicBezTo>
                <a:cubicBezTo>
                  <a:pt x="158" y="171"/>
                  <a:pt x="164" y="171"/>
                  <a:pt x="170" y="172"/>
                </a:cubicBezTo>
                <a:cubicBezTo>
                  <a:pt x="170" y="172"/>
                  <a:pt x="171" y="172"/>
                  <a:pt x="171" y="172"/>
                </a:cubicBezTo>
                <a:cubicBezTo>
                  <a:pt x="172" y="172"/>
                  <a:pt x="172" y="171"/>
                  <a:pt x="173" y="171"/>
                </a:cubicBezTo>
                <a:cubicBezTo>
                  <a:pt x="173" y="170"/>
                  <a:pt x="173" y="170"/>
                  <a:pt x="173" y="170"/>
                </a:cubicBezTo>
                <a:cubicBezTo>
                  <a:pt x="174" y="169"/>
                  <a:pt x="174" y="169"/>
                  <a:pt x="173" y="169"/>
                </a:cubicBezTo>
                <a:cubicBezTo>
                  <a:pt x="174" y="169"/>
                  <a:pt x="174" y="169"/>
                  <a:pt x="174" y="169"/>
                </a:cubicBezTo>
                <a:cubicBezTo>
                  <a:pt x="175" y="165"/>
                  <a:pt x="176" y="162"/>
                  <a:pt x="177" y="160"/>
                </a:cubicBezTo>
                <a:cubicBezTo>
                  <a:pt x="178" y="159"/>
                  <a:pt x="179" y="159"/>
                  <a:pt x="181" y="159"/>
                </a:cubicBezTo>
                <a:cubicBezTo>
                  <a:pt x="181" y="159"/>
                  <a:pt x="181" y="159"/>
                  <a:pt x="181" y="159"/>
                </a:cubicBezTo>
                <a:cubicBezTo>
                  <a:pt x="187" y="158"/>
                  <a:pt x="191" y="156"/>
                  <a:pt x="196" y="155"/>
                </a:cubicBezTo>
                <a:cubicBezTo>
                  <a:pt x="196" y="154"/>
                  <a:pt x="196" y="154"/>
                  <a:pt x="196" y="154"/>
                </a:cubicBezTo>
                <a:cubicBezTo>
                  <a:pt x="198" y="154"/>
                  <a:pt x="200" y="153"/>
                  <a:pt x="202" y="150"/>
                </a:cubicBezTo>
                <a:cubicBezTo>
                  <a:pt x="202" y="150"/>
                  <a:pt x="202" y="150"/>
                  <a:pt x="202" y="150"/>
                </a:cubicBezTo>
                <a:cubicBezTo>
                  <a:pt x="202" y="150"/>
                  <a:pt x="202" y="150"/>
                  <a:pt x="202" y="150"/>
                </a:cubicBezTo>
                <a:cubicBezTo>
                  <a:pt x="203" y="148"/>
                  <a:pt x="203" y="146"/>
                  <a:pt x="201" y="145"/>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p>
        </p:txBody>
      </p:sp>
      <p:sp>
        <p:nvSpPr>
          <p:cNvPr id="174" name="Oval 173">
            <a:extLst>
              <a:ext uri="{FF2B5EF4-FFF2-40B4-BE49-F238E27FC236}">
                <a16:creationId xmlns:a16="http://schemas.microsoft.com/office/drawing/2014/main" id="{DF5D01C0-1E36-4AA2-8D16-107C8914816C}"/>
              </a:ext>
            </a:extLst>
          </p:cNvPr>
          <p:cNvSpPr/>
          <p:nvPr/>
        </p:nvSpPr>
        <p:spPr>
          <a:xfrm>
            <a:off x="8734861" y="5392018"/>
            <a:ext cx="191881" cy="183840"/>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Freeform 48">
            <a:extLst>
              <a:ext uri="{FF2B5EF4-FFF2-40B4-BE49-F238E27FC236}">
                <a16:creationId xmlns:a16="http://schemas.microsoft.com/office/drawing/2014/main" id="{A7E78CFB-52E3-495E-A9FE-D5B7592E2CB9}"/>
              </a:ext>
            </a:extLst>
          </p:cNvPr>
          <p:cNvSpPr>
            <a:spLocks noEditPoints="1"/>
          </p:cNvSpPr>
          <p:nvPr/>
        </p:nvSpPr>
        <p:spPr bwMode="auto">
          <a:xfrm>
            <a:off x="8786979" y="5440304"/>
            <a:ext cx="87646" cy="87270"/>
          </a:xfrm>
          <a:custGeom>
            <a:avLst/>
            <a:gdLst>
              <a:gd name="T0" fmla="*/ 0 w 179"/>
              <a:gd name="T1" fmla="*/ 91 h 178"/>
              <a:gd name="T2" fmla="*/ 0 w 179"/>
              <a:gd name="T3" fmla="*/ 178 h 178"/>
              <a:gd name="T4" fmla="*/ 42 w 179"/>
              <a:gd name="T5" fmla="*/ 178 h 178"/>
              <a:gd name="T6" fmla="*/ 42 w 179"/>
              <a:gd name="T7" fmla="*/ 84 h 178"/>
              <a:gd name="T8" fmla="*/ 42 w 179"/>
              <a:gd name="T9" fmla="*/ 59 h 178"/>
              <a:gd name="T10" fmla="*/ 0 w 179"/>
              <a:gd name="T11" fmla="*/ 59 h 178"/>
              <a:gd name="T12" fmla="*/ 0 w 179"/>
              <a:gd name="T13" fmla="*/ 91 h 178"/>
              <a:gd name="T14" fmla="*/ 178 w 179"/>
              <a:gd name="T15" fmla="*/ 96 h 178"/>
              <a:gd name="T16" fmla="*/ 134 w 179"/>
              <a:gd name="T17" fmla="*/ 59 h 178"/>
              <a:gd name="T18" fmla="*/ 99 w 179"/>
              <a:gd name="T19" fmla="*/ 75 h 178"/>
              <a:gd name="T20" fmla="*/ 99 w 179"/>
              <a:gd name="T21" fmla="*/ 75 h 178"/>
              <a:gd name="T22" fmla="*/ 99 w 179"/>
              <a:gd name="T23" fmla="*/ 59 h 178"/>
              <a:gd name="T24" fmla="*/ 65 w 179"/>
              <a:gd name="T25" fmla="*/ 59 h 178"/>
              <a:gd name="T26" fmla="*/ 65 w 179"/>
              <a:gd name="T27" fmla="*/ 82 h 178"/>
              <a:gd name="T28" fmla="*/ 65 w 179"/>
              <a:gd name="T29" fmla="*/ 178 h 178"/>
              <a:gd name="T30" fmla="*/ 100 w 179"/>
              <a:gd name="T31" fmla="*/ 178 h 178"/>
              <a:gd name="T32" fmla="*/ 100 w 179"/>
              <a:gd name="T33" fmla="*/ 119 h 178"/>
              <a:gd name="T34" fmla="*/ 122 w 179"/>
              <a:gd name="T35" fmla="*/ 89 h 178"/>
              <a:gd name="T36" fmla="*/ 143 w 179"/>
              <a:gd name="T37" fmla="*/ 120 h 178"/>
              <a:gd name="T38" fmla="*/ 143 w 179"/>
              <a:gd name="T39" fmla="*/ 178 h 178"/>
              <a:gd name="T40" fmla="*/ 179 w 179"/>
              <a:gd name="T41" fmla="*/ 178 h 178"/>
              <a:gd name="T42" fmla="*/ 179 w 179"/>
              <a:gd name="T43" fmla="*/ 113 h 178"/>
              <a:gd name="T44" fmla="*/ 178 w 179"/>
              <a:gd name="T45" fmla="*/ 96 h 178"/>
              <a:gd name="T46" fmla="*/ 21 w 179"/>
              <a:gd name="T47" fmla="*/ 0 h 178"/>
              <a:gd name="T48" fmla="*/ 0 w 179"/>
              <a:gd name="T49" fmla="*/ 20 h 178"/>
              <a:gd name="T50" fmla="*/ 21 w 179"/>
              <a:gd name="T51" fmla="*/ 41 h 178"/>
              <a:gd name="T52" fmla="*/ 42 w 179"/>
              <a:gd name="T53" fmla="*/ 20 h 178"/>
              <a:gd name="T54" fmla="*/ 21 w 179"/>
              <a:gd name="T55"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9" h="178">
                <a:moveTo>
                  <a:pt x="0" y="91"/>
                </a:moveTo>
                <a:cubicBezTo>
                  <a:pt x="0" y="178"/>
                  <a:pt x="0" y="178"/>
                  <a:pt x="0" y="178"/>
                </a:cubicBezTo>
                <a:cubicBezTo>
                  <a:pt x="42" y="178"/>
                  <a:pt x="42" y="178"/>
                  <a:pt x="42" y="178"/>
                </a:cubicBezTo>
                <a:cubicBezTo>
                  <a:pt x="42" y="84"/>
                  <a:pt x="42" y="84"/>
                  <a:pt x="42" y="84"/>
                </a:cubicBezTo>
                <a:cubicBezTo>
                  <a:pt x="42" y="59"/>
                  <a:pt x="42" y="59"/>
                  <a:pt x="42" y="59"/>
                </a:cubicBezTo>
                <a:cubicBezTo>
                  <a:pt x="0" y="59"/>
                  <a:pt x="0" y="59"/>
                  <a:pt x="0" y="59"/>
                </a:cubicBezTo>
                <a:lnTo>
                  <a:pt x="0" y="91"/>
                </a:lnTo>
                <a:close/>
                <a:moveTo>
                  <a:pt x="178" y="96"/>
                </a:moveTo>
                <a:cubicBezTo>
                  <a:pt x="175" y="73"/>
                  <a:pt x="165" y="59"/>
                  <a:pt x="134" y="59"/>
                </a:cubicBezTo>
                <a:cubicBezTo>
                  <a:pt x="116" y="59"/>
                  <a:pt x="104" y="66"/>
                  <a:pt x="99" y="75"/>
                </a:cubicBezTo>
                <a:cubicBezTo>
                  <a:pt x="99" y="75"/>
                  <a:pt x="99" y="75"/>
                  <a:pt x="99" y="75"/>
                </a:cubicBezTo>
                <a:cubicBezTo>
                  <a:pt x="99" y="59"/>
                  <a:pt x="99" y="59"/>
                  <a:pt x="99" y="59"/>
                </a:cubicBezTo>
                <a:cubicBezTo>
                  <a:pt x="65" y="59"/>
                  <a:pt x="65" y="59"/>
                  <a:pt x="65" y="59"/>
                </a:cubicBezTo>
                <a:cubicBezTo>
                  <a:pt x="65" y="82"/>
                  <a:pt x="65" y="82"/>
                  <a:pt x="65" y="82"/>
                </a:cubicBezTo>
                <a:cubicBezTo>
                  <a:pt x="65" y="178"/>
                  <a:pt x="65" y="178"/>
                  <a:pt x="65" y="178"/>
                </a:cubicBezTo>
                <a:cubicBezTo>
                  <a:pt x="100" y="178"/>
                  <a:pt x="100" y="178"/>
                  <a:pt x="100" y="178"/>
                </a:cubicBezTo>
                <a:cubicBezTo>
                  <a:pt x="100" y="119"/>
                  <a:pt x="100" y="119"/>
                  <a:pt x="100" y="119"/>
                </a:cubicBezTo>
                <a:cubicBezTo>
                  <a:pt x="100" y="104"/>
                  <a:pt x="103" y="89"/>
                  <a:pt x="122" y="89"/>
                </a:cubicBezTo>
                <a:cubicBezTo>
                  <a:pt x="142" y="89"/>
                  <a:pt x="143" y="106"/>
                  <a:pt x="143" y="120"/>
                </a:cubicBezTo>
                <a:cubicBezTo>
                  <a:pt x="143" y="178"/>
                  <a:pt x="143" y="178"/>
                  <a:pt x="143" y="178"/>
                </a:cubicBezTo>
                <a:cubicBezTo>
                  <a:pt x="179" y="178"/>
                  <a:pt x="179" y="178"/>
                  <a:pt x="179" y="178"/>
                </a:cubicBezTo>
                <a:cubicBezTo>
                  <a:pt x="179" y="113"/>
                  <a:pt x="179" y="113"/>
                  <a:pt x="179" y="113"/>
                </a:cubicBezTo>
                <a:cubicBezTo>
                  <a:pt x="179" y="107"/>
                  <a:pt x="178" y="101"/>
                  <a:pt x="178" y="96"/>
                </a:cubicBezTo>
                <a:close/>
                <a:moveTo>
                  <a:pt x="21" y="0"/>
                </a:moveTo>
                <a:cubicBezTo>
                  <a:pt x="9" y="0"/>
                  <a:pt x="0" y="9"/>
                  <a:pt x="0" y="20"/>
                </a:cubicBezTo>
                <a:cubicBezTo>
                  <a:pt x="0" y="32"/>
                  <a:pt x="9" y="41"/>
                  <a:pt x="21" y="41"/>
                </a:cubicBezTo>
                <a:cubicBezTo>
                  <a:pt x="32" y="41"/>
                  <a:pt x="42" y="32"/>
                  <a:pt x="42" y="20"/>
                </a:cubicBezTo>
                <a:cubicBezTo>
                  <a:pt x="42" y="9"/>
                  <a:pt x="32" y="0"/>
                  <a:pt x="21" y="0"/>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p>
        </p:txBody>
      </p:sp>
      <p:sp>
        <p:nvSpPr>
          <p:cNvPr id="172" name="Oval 171">
            <a:extLst>
              <a:ext uri="{FF2B5EF4-FFF2-40B4-BE49-F238E27FC236}">
                <a16:creationId xmlns:a16="http://schemas.microsoft.com/office/drawing/2014/main" id="{5373133A-C8E8-4153-9DB4-B484897498AD}"/>
              </a:ext>
            </a:extLst>
          </p:cNvPr>
          <p:cNvSpPr/>
          <p:nvPr/>
        </p:nvSpPr>
        <p:spPr>
          <a:xfrm>
            <a:off x="9024168" y="5388257"/>
            <a:ext cx="191881" cy="183840"/>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51">
            <a:extLst>
              <a:ext uri="{FF2B5EF4-FFF2-40B4-BE49-F238E27FC236}">
                <a16:creationId xmlns:a16="http://schemas.microsoft.com/office/drawing/2014/main" id="{1343E271-5B39-4EDA-A571-9EFFA1778D9B}"/>
              </a:ext>
            </a:extLst>
          </p:cNvPr>
          <p:cNvSpPr>
            <a:spLocks/>
          </p:cNvSpPr>
          <p:nvPr/>
        </p:nvSpPr>
        <p:spPr bwMode="auto">
          <a:xfrm>
            <a:off x="9070456" y="5440304"/>
            <a:ext cx="99306" cy="79746"/>
          </a:xfrm>
          <a:custGeom>
            <a:avLst/>
            <a:gdLst>
              <a:gd name="T0" fmla="*/ 203 w 203"/>
              <a:gd name="T1" fmla="*/ 19 h 162"/>
              <a:gd name="T2" fmla="*/ 179 w 203"/>
              <a:gd name="T3" fmla="*/ 26 h 162"/>
              <a:gd name="T4" fmla="*/ 197 w 203"/>
              <a:gd name="T5" fmla="*/ 3 h 162"/>
              <a:gd name="T6" fmla="*/ 171 w 203"/>
              <a:gd name="T7" fmla="*/ 13 h 162"/>
              <a:gd name="T8" fmla="*/ 140 w 203"/>
              <a:gd name="T9" fmla="*/ 0 h 162"/>
              <a:gd name="T10" fmla="*/ 99 w 203"/>
              <a:gd name="T11" fmla="*/ 41 h 162"/>
              <a:gd name="T12" fmla="*/ 100 w 203"/>
              <a:gd name="T13" fmla="*/ 50 h 162"/>
              <a:gd name="T14" fmla="*/ 14 w 203"/>
              <a:gd name="T15" fmla="*/ 7 h 162"/>
              <a:gd name="T16" fmla="*/ 9 w 203"/>
              <a:gd name="T17" fmla="*/ 28 h 162"/>
              <a:gd name="T18" fmla="*/ 27 w 203"/>
              <a:gd name="T19" fmla="*/ 62 h 162"/>
              <a:gd name="T20" fmla="*/ 8 w 203"/>
              <a:gd name="T21" fmla="*/ 57 h 162"/>
              <a:gd name="T22" fmla="*/ 8 w 203"/>
              <a:gd name="T23" fmla="*/ 57 h 162"/>
              <a:gd name="T24" fmla="*/ 11 w 203"/>
              <a:gd name="T25" fmla="*/ 72 h 162"/>
              <a:gd name="T26" fmla="*/ 42 w 203"/>
              <a:gd name="T27" fmla="*/ 97 h 162"/>
              <a:gd name="T28" fmla="*/ 31 w 203"/>
              <a:gd name="T29" fmla="*/ 99 h 162"/>
              <a:gd name="T30" fmla="*/ 23 w 203"/>
              <a:gd name="T31" fmla="*/ 98 h 162"/>
              <a:gd name="T32" fmla="*/ 62 w 203"/>
              <a:gd name="T33" fmla="*/ 126 h 162"/>
              <a:gd name="T34" fmla="*/ 10 w 203"/>
              <a:gd name="T35" fmla="*/ 144 h 162"/>
              <a:gd name="T36" fmla="*/ 0 w 203"/>
              <a:gd name="T37" fmla="*/ 143 h 162"/>
              <a:gd name="T38" fmla="*/ 64 w 203"/>
              <a:gd name="T39" fmla="*/ 162 h 162"/>
              <a:gd name="T40" fmla="*/ 179 w 203"/>
              <a:gd name="T41" fmla="*/ 70 h 162"/>
              <a:gd name="T42" fmla="*/ 182 w 203"/>
              <a:gd name="T43" fmla="*/ 46 h 162"/>
              <a:gd name="T44" fmla="*/ 182 w 203"/>
              <a:gd name="T45" fmla="*/ 40 h 162"/>
              <a:gd name="T46" fmla="*/ 203 w 203"/>
              <a:gd name="T47" fmla="*/ 1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162">
                <a:moveTo>
                  <a:pt x="203" y="19"/>
                </a:moveTo>
                <a:cubicBezTo>
                  <a:pt x="195" y="22"/>
                  <a:pt x="187" y="24"/>
                  <a:pt x="179" y="26"/>
                </a:cubicBezTo>
                <a:cubicBezTo>
                  <a:pt x="187" y="20"/>
                  <a:pt x="194" y="13"/>
                  <a:pt x="197" y="3"/>
                </a:cubicBezTo>
                <a:cubicBezTo>
                  <a:pt x="189" y="8"/>
                  <a:pt x="180" y="11"/>
                  <a:pt x="171" y="13"/>
                </a:cubicBezTo>
                <a:cubicBezTo>
                  <a:pt x="163" y="5"/>
                  <a:pt x="152" y="0"/>
                  <a:pt x="140" y="0"/>
                </a:cubicBezTo>
                <a:cubicBezTo>
                  <a:pt x="117" y="0"/>
                  <a:pt x="99" y="18"/>
                  <a:pt x="99" y="41"/>
                </a:cubicBezTo>
                <a:cubicBezTo>
                  <a:pt x="99" y="44"/>
                  <a:pt x="99" y="47"/>
                  <a:pt x="100" y="50"/>
                </a:cubicBezTo>
                <a:cubicBezTo>
                  <a:pt x="65" y="48"/>
                  <a:pt x="35" y="32"/>
                  <a:pt x="14" y="7"/>
                </a:cubicBezTo>
                <a:cubicBezTo>
                  <a:pt x="11" y="14"/>
                  <a:pt x="9" y="20"/>
                  <a:pt x="9" y="28"/>
                </a:cubicBezTo>
                <a:cubicBezTo>
                  <a:pt x="9" y="42"/>
                  <a:pt x="16" y="55"/>
                  <a:pt x="27" y="62"/>
                </a:cubicBezTo>
                <a:cubicBezTo>
                  <a:pt x="20" y="62"/>
                  <a:pt x="14" y="60"/>
                  <a:pt x="8" y="57"/>
                </a:cubicBezTo>
                <a:cubicBezTo>
                  <a:pt x="8" y="57"/>
                  <a:pt x="8" y="57"/>
                  <a:pt x="8" y="57"/>
                </a:cubicBezTo>
                <a:cubicBezTo>
                  <a:pt x="8" y="63"/>
                  <a:pt x="9" y="67"/>
                  <a:pt x="11" y="72"/>
                </a:cubicBezTo>
                <a:cubicBezTo>
                  <a:pt x="16" y="85"/>
                  <a:pt x="28" y="95"/>
                  <a:pt x="42" y="97"/>
                </a:cubicBezTo>
                <a:cubicBezTo>
                  <a:pt x="38" y="98"/>
                  <a:pt x="35" y="99"/>
                  <a:pt x="31" y="99"/>
                </a:cubicBezTo>
                <a:cubicBezTo>
                  <a:pt x="28" y="99"/>
                  <a:pt x="25" y="98"/>
                  <a:pt x="23" y="98"/>
                </a:cubicBezTo>
                <a:cubicBezTo>
                  <a:pt x="28" y="114"/>
                  <a:pt x="44" y="126"/>
                  <a:pt x="62" y="126"/>
                </a:cubicBezTo>
                <a:cubicBezTo>
                  <a:pt x="47" y="137"/>
                  <a:pt x="30" y="144"/>
                  <a:pt x="10" y="144"/>
                </a:cubicBezTo>
                <a:cubicBezTo>
                  <a:pt x="7" y="144"/>
                  <a:pt x="4" y="144"/>
                  <a:pt x="0" y="143"/>
                </a:cubicBezTo>
                <a:cubicBezTo>
                  <a:pt x="19" y="155"/>
                  <a:pt x="41" y="162"/>
                  <a:pt x="64" y="162"/>
                </a:cubicBezTo>
                <a:cubicBezTo>
                  <a:pt x="129" y="162"/>
                  <a:pt x="169" y="117"/>
                  <a:pt x="179" y="70"/>
                </a:cubicBezTo>
                <a:cubicBezTo>
                  <a:pt x="181" y="62"/>
                  <a:pt x="182" y="54"/>
                  <a:pt x="182" y="46"/>
                </a:cubicBezTo>
                <a:cubicBezTo>
                  <a:pt x="182" y="44"/>
                  <a:pt x="182" y="42"/>
                  <a:pt x="182" y="40"/>
                </a:cubicBezTo>
                <a:cubicBezTo>
                  <a:pt x="190" y="34"/>
                  <a:pt x="197" y="27"/>
                  <a:pt x="203" y="19"/>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p>
        </p:txBody>
      </p:sp>
      <p:sp>
        <p:nvSpPr>
          <p:cNvPr id="170" name="Oval 169">
            <a:extLst>
              <a:ext uri="{FF2B5EF4-FFF2-40B4-BE49-F238E27FC236}">
                <a16:creationId xmlns:a16="http://schemas.microsoft.com/office/drawing/2014/main" id="{FB6EF16E-0441-4204-AC3F-8415E3025452}"/>
              </a:ext>
            </a:extLst>
          </p:cNvPr>
          <p:cNvSpPr/>
          <p:nvPr/>
        </p:nvSpPr>
        <p:spPr>
          <a:xfrm>
            <a:off x="8429420" y="5388257"/>
            <a:ext cx="191881" cy="183840"/>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53">
            <a:extLst>
              <a:ext uri="{FF2B5EF4-FFF2-40B4-BE49-F238E27FC236}">
                <a16:creationId xmlns:a16="http://schemas.microsoft.com/office/drawing/2014/main" id="{BF54DD15-3F24-4FB3-B7D2-A2AC988E8EC3}"/>
              </a:ext>
            </a:extLst>
          </p:cNvPr>
          <p:cNvSpPr>
            <a:spLocks/>
          </p:cNvSpPr>
          <p:nvPr/>
        </p:nvSpPr>
        <p:spPr bwMode="auto">
          <a:xfrm>
            <a:off x="8477954" y="5435823"/>
            <a:ext cx="94815" cy="88708"/>
          </a:xfrm>
          <a:custGeom>
            <a:avLst/>
            <a:gdLst>
              <a:gd name="T0" fmla="*/ 201 w 203"/>
              <a:gd name="T1" fmla="*/ 144 h 189"/>
              <a:gd name="T2" fmla="*/ 201 w 203"/>
              <a:gd name="T3" fmla="*/ 144 h 189"/>
              <a:gd name="T4" fmla="*/ 194 w 203"/>
              <a:gd name="T5" fmla="*/ 142 h 189"/>
              <a:gd name="T6" fmla="*/ 168 w 203"/>
              <a:gd name="T7" fmla="*/ 123 h 189"/>
              <a:gd name="T8" fmla="*/ 159 w 203"/>
              <a:gd name="T9" fmla="*/ 107 h 189"/>
              <a:gd name="T10" fmla="*/ 159 w 203"/>
              <a:gd name="T11" fmla="*/ 100 h 189"/>
              <a:gd name="T12" fmla="*/ 168 w 203"/>
              <a:gd name="T13" fmla="*/ 94 h 189"/>
              <a:gd name="T14" fmla="*/ 180 w 203"/>
              <a:gd name="T15" fmla="*/ 88 h 189"/>
              <a:gd name="T16" fmla="*/ 183 w 203"/>
              <a:gd name="T17" fmla="*/ 85 h 189"/>
              <a:gd name="T18" fmla="*/ 182 w 203"/>
              <a:gd name="T19" fmla="*/ 81 h 189"/>
              <a:gd name="T20" fmla="*/ 178 w 203"/>
              <a:gd name="T21" fmla="*/ 77 h 189"/>
              <a:gd name="T22" fmla="*/ 171 w 203"/>
              <a:gd name="T23" fmla="*/ 77 h 189"/>
              <a:gd name="T24" fmla="*/ 164 w 203"/>
              <a:gd name="T25" fmla="*/ 79 h 189"/>
              <a:gd name="T26" fmla="*/ 156 w 203"/>
              <a:gd name="T27" fmla="*/ 77 h 189"/>
              <a:gd name="T28" fmla="*/ 157 w 203"/>
              <a:gd name="T29" fmla="*/ 63 h 189"/>
              <a:gd name="T30" fmla="*/ 156 w 203"/>
              <a:gd name="T31" fmla="*/ 41 h 189"/>
              <a:gd name="T32" fmla="*/ 135 w 203"/>
              <a:gd name="T33" fmla="*/ 10 h 189"/>
              <a:gd name="T34" fmla="*/ 110 w 203"/>
              <a:gd name="T35" fmla="*/ 1 h 189"/>
              <a:gd name="T36" fmla="*/ 66 w 203"/>
              <a:gd name="T37" fmla="*/ 12 h 189"/>
              <a:gd name="T38" fmla="*/ 49 w 203"/>
              <a:gd name="T39" fmla="*/ 34 h 189"/>
              <a:gd name="T40" fmla="*/ 46 w 203"/>
              <a:gd name="T41" fmla="*/ 61 h 189"/>
              <a:gd name="T42" fmla="*/ 46 w 203"/>
              <a:gd name="T43" fmla="*/ 79 h 189"/>
              <a:gd name="T44" fmla="*/ 38 w 203"/>
              <a:gd name="T45" fmla="*/ 79 h 189"/>
              <a:gd name="T46" fmla="*/ 31 w 203"/>
              <a:gd name="T47" fmla="*/ 77 h 189"/>
              <a:gd name="T48" fmla="*/ 24 w 203"/>
              <a:gd name="T49" fmla="*/ 78 h 189"/>
              <a:gd name="T50" fmla="*/ 21 w 203"/>
              <a:gd name="T51" fmla="*/ 84 h 189"/>
              <a:gd name="T52" fmla="*/ 21 w 203"/>
              <a:gd name="T53" fmla="*/ 84 h 189"/>
              <a:gd name="T54" fmla="*/ 25 w 203"/>
              <a:gd name="T55" fmla="*/ 89 h 189"/>
              <a:gd name="T56" fmla="*/ 39 w 203"/>
              <a:gd name="T57" fmla="*/ 96 h 189"/>
              <a:gd name="T58" fmla="*/ 45 w 203"/>
              <a:gd name="T59" fmla="*/ 102 h 189"/>
              <a:gd name="T60" fmla="*/ 43 w 203"/>
              <a:gd name="T61" fmla="*/ 112 h 189"/>
              <a:gd name="T62" fmla="*/ 7 w 203"/>
              <a:gd name="T63" fmla="*/ 143 h 189"/>
              <a:gd name="T64" fmla="*/ 1 w 203"/>
              <a:gd name="T65" fmla="*/ 146 h 189"/>
              <a:gd name="T66" fmla="*/ 2 w 203"/>
              <a:gd name="T67" fmla="*/ 151 h 189"/>
              <a:gd name="T68" fmla="*/ 4 w 203"/>
              <a:gd name="T69" fmla="*/ 153 h 189"/>
              <a:gd name="T70" fmla="*/ 18 w 203"/>
              <a:gd name="T71" fmla="*/ 158 h 189"/>
              <a:gd name="T72" fmla="*/ 28 w 203"/>
              <a:gd name="T73" fmla="*/ 162 h 189"/>
              <a:gd name="T74" fmla="*/ 32 w 203"/>
              <a:gd name="T75" fmla="*/ 173 h 189"/>
              <a:gd name="T76" fmla="*/ 36 w 203"/>
              <a:gd name="T77" fmla="*/ 172 h 189"/>
              <a:gd name="T78" fmla="*/ 58 w 203"/>
              <a:gd name="T79" fmla="*/ 172 h 189"/>
              <a:gd name="T80" fmla="*/ 79 w 203"/>
              <a:gd name="T81" fmla="*/ 183 h 189"/>
              <a:gd name="T82" fmla="*/ 96 w 203"/>
              <a:gd name="T83" fmla="*/ 189 h 189"/>
              <a:gd name="T84" fmla="*/ 110 w 203"/>
              <a:gd name="T85" fmla="*/ 189 h 189"/>
              <a:gd name="T86" fmla="*/ 121 w 203"/>
              <a:gd name="T87" fmla="*/ 185 h 189"/>
              <a:gd name="T88" fmla="*/ 143 w 203"/>
              <a:gd name="T89" fmla="*/ 172 h 189"/>
              <a:gd name="T90" fmla="*/ 152 w 203"/>
              <a:gd name="T91" fmla="*/ 171 h 189"/>
              <a:gd name="T92" fmla="*/ 171 w 203"/>
              <a:gd name="T93" fmla="*/ 172 h 189"/>
              <a:gd name="T94" fmla="*/ 173 w 203"/>
              <a:gd name="T95" fmla="*/ 170 h 189"/>
              <a:gd name="T96" fmla="*/ 174 w 203"/>
              <a:gd name="T97" fmla="*/ 169 h 189"/>
              <a:gd name="T98" fmla="*/ 181 w 203"/>
              <a:gd name="T99" fmla="*/ 159 h 189"/>
              <a:gd name="T100" fmla="*/ 196 w 203"/>
              <a:gd name="T101" fmla="*/ 155 h 189"/>
              <a:gd name="T102" fmla="*/ 202 w 203"/>
              <a:gd name="T103" fmla="*/ 150 h 189"/>
              <a:gd name="T104" fmla="*/ 202 w 203"/>
              <a:gd name="T105" fmla="*/ 15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 h="189">
                <a:moveTo>
                  <a:pt x="201" y="145"/>
                </a:moveTo>
                <a:cubicBezTo>
                  <a:pt x="201" y="144"/>
                  <a:pt x="201" y="144"/>
                  <a:pt x="201" y="144"/>
                </a:cubicBezTo>
                <a:cubicBezTo>
                  <a:pt x="201" y="144"/>
                  <a:pt x="201" y="144"/>
                  <a:pt x="201" y="144"/>
                </a:cubicBezTo>
                <a:cubicBezTo>
                  <a:pt x="201" y="144"/>
                  <a:pt x="201" y="144"/>
                  <a:pt x="201" y="144"/>
                </a:cubicBezTo>
                <a:cubicBezTo>
                  <a:pt x="201" y="144"/>
                  <a:pt x="201" y="144"/>
                  <a:pt x="201" y="144"/>
                </a:cubicBezTo>
                <a:cubicBezTo>
                  <a:pt x="198" y="143"/>
                  <a:pt x="196" y="142"/>
                  <a:pt x="194" y="142"/>
                </a:cubicBezTo>
                <a:cubicBezTo>
                  <a:pt x="194" y="142"/>
                  <a:pt x="194" y="142"/>
                  <a:pt x="194" y="142"/>
                </a:cubicBezTo>
                <a:cubicBezTo>
                  <a:pt x="183" y="139"/>
                  <a:pt x="174" y="131"/>
                  <a:pt x="168" y="123"/>
                </a:cubicBezTo>
                <a:cubicBezTo>
                  <a:pt x="164" y="118"/>
                  <a:pt x="161" y="112"/>
                  <a:pt x="159" y="107"/>
                </a:cubicBezTo>
                <a:cubicBezTo>
                  <a:pt x="159" y="107"/>
                  <a:pt x="159" y="107"/>
                  <a:pt x="159" y="107"/>
                </a:cubicBezTo>
                <a:cubicBezTo>
                  <a:pt x="158" y="104"/>
                  <a:pt x="158" y="102"/>
                  <a:pt x="159" y="100"/>
                </a:cubicBezTo>
                <a:cubicBezTo>
                  <a:pt x="159" y="100"/>
                  <a:pt x="159" y="100"/>
                  <a:pt x="159" y="100"/>
                </a:cubicBezTo>
                <a:cubicBezTo>
                  <a:pt x="161" y="97"/>
                  <a:pt x="164" y="96"/>
                  <a:pt x="168" y="94"/>
                </a:cubicBezTo>
                <a:cubicBezTo>
                  <a:pt x="168" y="94"/>
                  <a:pt x="168" y="94"/>
                  <a:pt x="168" y="94"/>
                </a:cubicBezTo>
                <a:cubicBezTo>
                  <a:pt x="172" y="93"/>
                  <a:pt x="177" y="91"/>
                  <a:pt x="180" y="88"/>
                </a:cubicBezTo>
                <a:cubicBezTo>
                  <a:pt x="180" y="88"/>
                  <a:pt x="180" y="88"/>
                  <a:pt x="180" y="88"/>
                </a:cubicBezTo>
                <a:cubicBezTo>
                  <a:pt x="181" y="87"/>
                  <a:pt x="182" y="87"/>
                  <a:pt x="182" y="86"/>
                </a:cubicBezTo>
                <a:cubicBezTo>
                  <a:pt x="182" y="85"/>
                  <a:pt x="182" y="85"/>
                  <a:pt x="183" y="85"/>
                </a:cubicBezTo>
                <a:cubicBezTo>
                  <a:pt x="183" y="84"/>
                  <a:pt x="183" y="83"/>
                  <a:pt x="182" y="81"/>
                </a:cubicBezTo>
                <a:cubicBezTo>
                  <a:pt x="182" y="81"/>
                  <a:pt x="182" y="81"/>
                  <a:pt x="182" y="81"/>
                </a:cubicBezTo>
                <a:cubicBezTo>
                  <a:pt x="181" y="79"/>
                  <a:pt x="179" y="78"/>
                  <a:pt x="178" y="77"/>
                </a:cubicBezTo>
                <a:cubicBezTo>
                  <a:pt x="178" y="77"/>
                  <a:pt x="178" y="77"/>
                  <a:pt x="178" y="77"/>
                </a:cubicBezTo>
                <a:cubicBezTo>
                  <a:pt x="176" y="76"/>
                  <a:pt x="173" y="76"/>
                  <a:pt x="171" y="77"/>
                </a:cubicBezTo>
                <a:cubicBezTo>
                  <a:pt x="171" y="77"/>
                  <a:pt x="171" y="77"/>
                  <a:pt x="171" y="77"/>
                </a:cubicBezTo>
                <a:cubicBezTo>
                  <a:pt x="168" y="78"/>
                  <a:pt x="166" y="79"/>
                  <a:pt x="164" y="79"/>
                </a:cubicBezTo>
                <a:cubicBezTo>
                  <a:pt x="164" y="79"/>
                  <a:pt x="164" y="79"/>
                  <a:pt x="164" y="79"/>
                </a:cubicBezTo>
                <a:cubicBezTo>
                  <a:pt x="161" y="79"/>
                  <a:pt x="159" y="79"/>
                  <a:pt x="157" y="79"/>
                </a:cubicBezTo>
                <a:cubicBezTo>
                  <a:pt x="157" y="78"/>
                  <a:pt x="157" y="78"/>
                  <a:pt x="156" y="77"/>
                </a:cubicBezTo>
                <a:cubicBezTo>
                  <a:pt x="156" y="77"/>
                  <a:pt x="156" y="77"/>
                  <a:pt x="156" y="77"/>
                </a:cubicBezTo>
                <a:cubicBezTo>
                  <a:pt x="156" y="73"/>
                  <a:pt x="157" y="68"/>
                  <a:pt x="157" y="63"/>
                </a:cubicBezTo>
                <a:cubicBezTo>
                  <a:pt x="157" y="63"/>
                  <a:pt x="157" y="63"/>
                  <a:pt x="157" y="63"/>
                </a:cubicBezTo>
                <a:cubicBezTo>
                  <a:pt x="157" y="56"/>
                  <a:pt x="157" y="48"/>
                  <a:pt x="156" y="41"/>
                </a:cubicBezTo>
                <a:cubicBezTo>
                  <a:pt x="156" y="41"/>
                  <a:pt x="156" y="41"/>
                  <a:pt x="156" y="41"/>
                </a:cubicBezTo>
                <a:cubicBezTo>
                  <a:pt x="154" y="28"/>
                  <a:pt x="146" y="17"/>
                  <a:pt x="135" y="10"/>
                </a:cubicBezTo>
                <a:cubicBezTo>
                  <a:pt x="128" y="5"/>
                  <a:pt x="119" y="2"/>
                  <a:pt x="110" y="1"/>
                </a:cubicBezTo>
                <a:cubicBezTo>
                  <a:pt x="110" y="1"/>
                  <a:pt x="110" y="1"/>
                  <a:pt x="110" y="1"/>
                </a:cubicBezTo>
                <a:cubicBezTo>
                  <a:pt x="107" y="1"/>
                  <a:pt x="104" y="0"/>
                  <a:pt x="101" y="0"/>
                </a:cubicBezTo>
                <a:cubicBezTo>
                  <a:pt x="88" y="1"/>
                  <a:pt x="76" y="4"/>
                  <a:pt x="66" y="12"/>
                </a:cubicBezTo>
                <a:cubicBezTo>
                  <a:pt x="59" y="17"/>
                  <a:pt x="53" y="25"/>
                  <a:pt x="49" y="34"/>
                </a:cubicBezTo>
                <a:cubicBezTo>
                  <a:pt x="49" y="34"/>
                  <a:pt x="49" y="34"/>
                  <a:pt x="49" y="34"/>
                </a:cubicBezTo>
                <a:cubicBezTo>
                  <a:pt x="45" y="43"/>
                  <a:pt x="46" y="52"/>
                  <a:pt x="46" y="61"/>
                </a:cubicBezTo>
                <a:cubicBezTo>
                  <a:pt x="46" y="61"/>
                  <a:pt x="46" y="61"/>
                  <a:pt x="46" y="61"/>
                </a:cubicBezTo>
                <a:cubicBezTo>
                  <a:pt x="46" y="67"/>
                  <a:pt x="47" y="73"/>
                  <a:pt x="47" y="79"/>
                </a:cubicBezTo>
                <a:cubicBezTo>
                  <a:pt x="47" y="79"/>
                  <a:pt x="47" y="79"/>
                  <a:pt x="46" y="79"/>
                </a:cubicBezTo>
                <a:cubicBezTo>
                  <a:pt x="44" y="79"/>
                  <a:pt x="41" y="79"/>
                  <a:pt x="38" y="79"/>
                </a:cubicBezTo>
                <a:cubicBezTo>
                  <a:pt x="38" y="79"/>
                  <a:pt x="38" y="79"/>
                  <a:pt x="38" y="79"/>
                </a:cubicBezTo>
                <a:cubicBezTo>
                  <a:pt x="36" y="78"/>
                  <a:pt x="34" y="77"/>
                  <a:pt x="31" y="77"/>
                </a:cubicBezTo>
                <a:cubicBezTo>
                  <a:pt x="31" y="77"/>
                  <a:pt x="31" y="77"/>
                  <a:pt x="31" y="77"/>
                </a:cubicBezTo>
                <a:cubicBezTo>
                  <a:pt x="29" y="76"/>
                  <a:pt x="26" y="77"/>
                  <a:pt x="24" y="78"/>
                </a:cubicBezTo>
                <a:cubicBezTo>
                  <a:pt x="24" y="78"/>
                  <a:pt x="24" y="78"/>
                  <a:pt x="24" y="78"/>
                </a:cubicBezTo>
                <a:cubicBezTo>
                  <a:pt x="24" y="78"/>
                  <a:pt x="24" y="78"/>
                  <a:pt x="24" y="78"/>
                </a:cubicBezTo>
                <a:cubicBezTo>
                  <a:pt x="23" y="79"/>
                  <a:pt x="21" y="81"/>
                  <a:pt x="21" y="84"/>
                </a:cubicBezTo>
                <a:cubicBezTo>
                  <a:pt x="21" y="84"/>
                  <a:pt x="21" y="84"/>
                  <a:pt x="21" y="84"/>
                </a:cubicBezTo>
                <a:cubicBezTo>
                  <a:pt x="21" y="84"/>
                  <a:pt x="21" y="84"/>
                  <a:pt x="21" y="84"/>
                </a:cubicBezTo>
                <a:cubicBezTo>
                  <a:pt x="21" y="86"/>
                  <a:pt x="22" y="87"/>
                  <a:pt x="23" y="88"/>
                </a:cubicBezTo>
                <a:cubicBezTo>
                  <a:pt x="24" y="89"/>
                  <a:pt x="25" y="89"/>
                  <a:pt x="25" y="89"/>
                </a:cubicBezTo>
                <a:cubicBezTo>
                  <a:pt x="25" y="90"/>
                  <a:pt x="25" y="90"/>
                  <a:pt x="25" y="90"/>
                </a:cubicBezTo>
                <a:cubicBezTo>
                  <a:pt x="30" y="93"/>
                  <a:pt x="35" y="94"/>
                  <a:pt x="39" y="96"/>
                </a:cubicBezTo>
                <a:cubicBezTo>
                  <a:pt x="39" y="96"/>
                  <a:pt x="39" y="96"/>
                  <a:pt x="39" y="96"/>
                </a:cubicBezTo>
                <a:cubicBezTo>
                  <a:pt x="42" y="97"/>
                  <a:pt x="45" y="99"/>
                  <a:pt x="45" y="102"/>
                </a:cubicBezTo>
                <a:cubicBezTo>
                  <a:pt x="46" y="105"/>
                  <a:pt x="45" y="108"/>
                  <a:pt x="43" y="112"/>
                </a:cubicBezTo>
                <a:cubicBezTo>
                  <a:pt x="43" y="112"/>
                  <a:pt x="43" y="112"/>
                  <a:pt x="43" y="112"/>
                </a:cubicBezTo>
                <a:cubicBezTo>
                  <a:pt x="38" y="121"/>
                  <a:pt x="31" y="130"/>
                  <a:pt x="22" y="136"/>
                </a:cubicBezTo>
                <a:cubicBezTo>
                  <a:pt x="17" y="139"/>
                  <a:pt x="12" y="141"/>
                  <a:pt x="7" y="143"/>
                </a:cubicBezTo>
                <a:cubicBezTo>
                  <a:pt x="7" y="143"/>
                  <a:pt x="7" y="143"/>
                  <a:pt x="7" y="143"/>
                </a:cubicBezTo>
                <a:cubicBezTo>
                  <a:pt x="5" y="143"/>
                  <a:pt x="3" y="144"/>
                  <a:pt x="1" y="146"/>
                </a:cubicBezTo>
                <a:cubicBezTo>
                  <a:pt x="1" y="146"/>
                  <a:pt x="1" y="146"/>
                  <a:pt x="1" y="147"/>
                </a:cubicBezTo>
                <a:cubicBezTo>
                  <a:pt x="0" y="148"/>
                  <a:pt x="1" y="150"/>
                  <a:pt x="2" y="151"/>
                </a:cubicBezTo>
                <a:cubicBezTo>
                  <a:pt x="2" y="152"/>
                  <a:pt x="3" y="152"/>
                  <a:pt x="4" y="153"/>
                </a:cubicBezTo>
                <a:cubicBezTo>
                  <a:pt x="4" y="153"/>
                  <a:pt x="4" y="153"/>
                  <a:pt x="4" y="153"/>
                </a:cubicBezTo>
                <a:cubicBezTo>
                  <a:pt x="9" y="155"/>
                  <a:pt x="14" y="156"/>
                  <a:pt x="18" y="158"/>
                </a:cubicBezTo>
                <a:cubicBezTo>
                  <a:pt x="18" y="158"/>
                  <a:pt x="18" y="158"/>
                  <a:pt x="18" y="158"/>
                </a:cubicBezTo>
                <a:cubicBezTo>
                  <a:pt x="22" y="159"/>
                  <a:pt x="25" y="159"/>
                  <a:pt x="27" y="160"/>
                </a:cubicBezTo>
                <a:cubicBezTo>
                  <a:pt x="27" y="160"/>
                  <a:pt x="27" y="161"/>
                  <a:pt x="28" y="162"/>
                </a:cubicBezTo>
                <a:cubicBezTo>
                  <a:pt x="29" y="165"/>
                  <a:pt x="29" y="168"/>
                  <a:pt x="30" y="171"/>
                </a:cubicBezTo>
                <a:cubicBezTo>
                  <a:pt x="30" y="172"/>
                  <a:pt x="31" y="172"/>
                  <a:pt x="32" y="173"/>
                </a:cubicBezTo>
                <a:cubicBezTo>
                  <a:pt x="34" y="173"/>
                  <a:pt x="35" y="172"/>
                  <a:pt x="35" y="172"/>
                </a:cubicBezTo>
                <a:cubicBezTo>
                  <a:pt x="35" y="172"/>
                  <a:pt x="36" y="172"/>
                  <a:pt x="36" y="172"/>
                </a:cubicBezTo>
                <a:cubicBezTo>
                  <a:pt x="43" y="171"/>
                  <a:pt x="51" y="170"/>
                  <a:pt x="58" y="172"/>
                </a:cubicBezTo>
                <a:cubicBezTo>
                  <a:pt x="58" y="172"/>
                  <a:pt x="58" y="172"/>
                  <a:pt x="58" y="172"/>
                </a:cubicBezTo>
                <a:cubicBezTo>
                  <a:pt x="65" y="173"/>
                  <a:pt x="72" y="179"/>
                  <a:pt x="79" y="183"/>
                </a:cubicBezTo>
                <a:cubicBezTo>
                  <a:pt x="79" y="183"/>
                  <a:pt x="79" y="183"/>
                  <a:pt x="79" y="183"/>
                </a:cubicBezTo>
                <a:cubicBezTo>
                  <a:pt x="84" y="186"/>
                  <a:pt x="89" y="189"/>
                  <a:pt x="96" y="189"/>
                </a:cubicBezTo>
                <a:cubicBezTo>
                  <a:pt x="96" y="189"/>
                  <a:pt x="96" y="189"/>
                  <a:pt x="96" y="189"/>
                </a:cubicBezTo>
                <a:cubicBezTo>
                  <a:pt x="101" y="189"/>
                  <a:pt x="105" y="189"/>
                  <a:pt x="110" y="189"/>
                </a:cubicBezTo>
                <a:cubicBezTo>
                  <a:pt x="110" y="189"/>
                  <a:pt x="110" y="189"/>
                  <a:pt x="110" y="189"/>
                </a:cubicBezTo>
                <a:cubicBezTo>
                  <a:pt x="114" y="188"/>
                  <a:pt x="118" y="187"/>
                  <a:pt x="121" y="185"/>
                </a:cubicBezTo>
                <a:cubicBezTo>
                  <a:pt x="121" y="185"/>
                  <a:pt x="121" y="185"/>
                  <a:pt x="121" y="185"/>
                </a:cubicBezTo>
                <a:cubicBezTo>
                  <a:pt x="129" y="181"/>
                  <a:pt x="136" y="175"/>
                  <a:pt x="143" y="172"/>
                </a:cubicBezTo>
                <a:cubicBezTo>
                  <a:pt x="143" y="172"/>
                  <a:pt x="143" y="172"/>
                  <a:pt x="143" y="172"/>
                </a:cubicBezTo>
                <a:cubicBezTo>
                  <a:pt x="145" y="171"/>
                  <a:pt x="148" y="171"/>
                  <a:pt x="152" y="171"/>
                </a:cubicBezTo>
                <a:cubicBezTo>
                  <a:pt x="152" y="171"/>
                  <a:pt x="152" y="171"/>
                  <a:pt x="152" y="171"/>
                </a:cubicBezTo>
                <a:cubicBezTo>
                  <a:pt x="158" y="171"/>
                  <a:pt x="164" y="171"/>
                  <a:pt x="170" y="172"/>
                </a:cubicBezTo>
                <a:cubicBezTo>
                  <a:pt x="170" y="172"/>
                  <a:pt x="171" y="172"/>
                  <a:pt x="171" y="172"/>
                </a:cubicBezTo>
                <a:cubicBezTo>
                  <a:pt x="172" y="172"/>
                  <a:pt x="172" y="171"/>
                  <a:pt x="173" y="171"/>
                </a:cubicBezTo>
                <a:cubicBezTo>
                  <a:pt x="173" y="170"/>
                  <a:pt x="173" y="170"/>
                  <a:pt x="173" y="170"/>
                </a:cubicBezTo>
                <a:cubicBezTo>
                  <a:pt x="174" y="169"/>
                  <a:pt x="174" y="169"/>
                  <a:pt x="173" y="169"/>
                </a:cubicBezTo>
                <a:cubicBezTo>
                  <a:pt x="174" y="169"/>
                  <a:pt x="174" y="169"/>
                  <a:pt x="174" y="169"/>
                </a:cubicBezTo>
                <a:cubicBezTo>
                  <a:pt x="175" y="165"/>
                  <a:pt x="176" y="162"/>
                  <a:pt x="177" y="160"/>
                </a:cubicBezTo>
                <a:cubicBezTo>
                  <a:pt x="178" y="159"/>
                  <a:pt x="179" y="159"/>
                  <a:pt x="181" y="159"/>
                </a:cubicBezTo>
                <a:cubicBezTo>
                  <a:pt x="181" y="159"/>
                  <a:pt x="181" y="159"/>
                  <a:pt x="181" y="159"/>
                </a:cubicBezTo>
                <a:cubicBezTo>
                  <a:pt x="187" y="158"/>
                  <a:pt x="191" y="156"/>
                  <a:pt x="196" y="155"/>
                </a:cubicBezTo>
                <a:cubicBezTo>
                  <a:pt x="196" y="154"/>
                  <a:pt x="196" y="154"/>
                  <a:pt x="196" y="154"/>
                </a:cubicBezTo>
                <a:cubicBezTo>
                  <a:pt x="198" y="154"/>
                  <a:pt x="200" y="153"/>
                  <a:pt x="202" y="150"/>
                </a:cubicBezTo>
                <a:cubicBezTo>
                  <a:pt x="202" y="150"/>
                  <a:pt x="202" y="150"/>
                  <a:pt x="202" y="150"/>
                </a:cubicBezTo>
                <a:cubicBezTo>
                  <a:pt x="202" y="150"/>
                  <a:pt x="202" y="150"/>
                  <a:pt x="202" y="150"/>
                </a:cubicBezTo>
                <a:cubicBezTo>
                  <a:pt x="203" y="148"/>
                  <a:pt x="203" y="146"/>
                  <a:pt x="201" y="145"/>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a:p>
        </p:txBody>
      </p:sp>
      <p:sp>
        <p:nvSpPr>
          <p:cNvPr id="132" name="TextBox 131">
            <a:extLst>
              <a:ext uri="{FF2B5EF4-FFF2-40B4-BE49-F238E27FC236}">
                <a16:creationId xmlns:a16="http://schemas.microsoft.com/office/drawing/2014/main" id="{F25A0655-9425-46D3-A8AA-FB0D62763F92}"/>
              </a:ext>
            </a:extLst>
          </p:cNvPr>
          <p:cNvSpPr txBox="1"/>
          <p:nvPr/>
        </p:nvSpPr>
        <p:spPr>
          <a:xfrm>
            <a:off x="6561003" y="1524330"/>
            <a:ext cx="1772316" cy="369332"/>
          </a:xfrm>
          <a:prstGeom prst="rect">
            <a:avLst/>
          </a:prstGeom>
          <a:solidFill>
            <a:srgbClr val="0070C0"/>
          </a:solidFill>
          <a:ln w="28575">
            <a:solidFill>
              <a:srgbClr val="92D050"/>
            </a:solidFill>
          </a:ln>
        </p:spPr>
        <p:txBody>
          <a:bodyPr wrap="square" rtlCol="0">
            <a:spAutoFit/>
          </a:bodyPr>
          <a:lstStyle/>
          <a:p>
            <a:pPr algn="ctr"/>
            <a:r>
              <a:rPr lang="en-ID" dirty="0">
                <a:solidFill>
                  <a:schemeClr val="bg1"/>
                </a:solidFill>
              </a:rPr>
              <a:t>Moin</a:t>
            </a:r>
          </a:p>
        </p:txBody>
      </p:sp>
      <p:pic>
        <p:nvPicPr>
          <p:cNvPr id="5" name="Picture Placeholder 4">
            <a:extLst>
              <a:ext uri="{FF2B5EF4-FFF2-40B4-BE49-F238E27FC236}">
                <a16:creationId xmlns:a16="http://schemas.microsoft.com/office/drawing/2014/main" id="{C9107B17-AB07-4F3C-BB83-2EF521078DC5}"/>
              </a:ext>
            </a:extLst>
          </p:cNvPr>
          <p:cNvPicPr>
            <a:picLocks noGrp="1" noChangeAspect="1"/>
          </p:cNvPicPr>
          <p:nvPr>
            <p:ph type="pic" sz="quarter" idx="12"/>
          </p:nvPr>
        </p:nvPicPr>
        <p:blipFill>
          <a:blip r:embed="rId2"/>
          <a:srcRect t="4587" b="4587"/>
          <a:stretch>
            <a:fillRect/>
          </a:stretch>
        </p:blipFill>
        <p:spPr>
          <a:xfrm>
            <a:off x="9882777" y="5071391"/>
            <a:ext cx="1543050" cy="1541463"/>
          </a:xfrm>
        </p:spPr>
      </p:pic>
      <p:pic>
        <p:nvPicPr>
          <p:cNvPr id="3" name="Picture Placeholder 2">
            <a:extLst>
              <a:ext uri="{FF2B5EF4-FFF2-40B4-BE49-F238E27FC236}">
                <a16:creationId xmlns:a16="http://schemas.microsoft.com/office/drawing/2014/main" id="{B741AE06-E292-4B69-AA92-70B23E5CDABF}"/>
              </a:ext>
            </a:extLst>
          </p:cNvPr>
          <p:cNvPicPr>
            <a:picLocks noGrp="1" noChangeAspect="1"/>
          </p:cNvPicPr>
          <p:nvPr>
            <p:ph type="pic" sz="quarter" idx="11"/>
          </p:nvPr>
        </p:nvPicPr>
        <p:blipFill>
          <a:blip r:embed="rId3"/>
          <a:srcRect l="12539" r="12539"/>
          <a:stretch>
            <a:fillRect/>
          </a:stretch>
        </p:blipFill>
        <p:spPr>
          <a:xfrm rot="5400000">
            <a:off x="9794505" y="3174901"/>
            <a:ext cx="1560852" cy="1562494"/>
          </a:xfrm>
        </p:spPr>
      </p:pic>
      <p:pic>
        <p:nvPicPr>
          <p:cNvPr id="9" name="Picture Placeholder 8">
            <a:extLst>
              <a:ext uri="{FF2B5EF4-FFF2-40B4-BE49-F238E27FC236}">
                <a16:creationId xmlns:a16="http://schemas.microsoft.com/office/drawing/2014/main" id="{1BDB3E02-76D6-4E7B-9771-51AE9859311A}"/>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12265" r="12265"/>
          <a:stretch>
            <a:fillRect/>
          </a:stretch>
        </p:blipFill>
        <p:spPr>
          <a:xfrm>
            <a:off x="9841618" y="1143172"/>
            <a:ext cx="1398512" cy="1398694"/>
          </a:xfrm>
        </p:spPr>
      </p:pic>
      <p:sp>
        <p:nvSpPr>
          <p:cNvPr id="13" name="Rectangle 12">
            <a:extLst>
              <a:ext uri="{FF2B5EF4-FFF2-40B4-BE49-F238E27FC236}">
                <a16:creationId xmlns:a16="http://schemas.microsoft.com/office/drawing/2014/main" id="{8FD7EF53-A089-412C-BECD-0301C8EAFF1A}"/>
              </a:ext>
            </a:extLst>
          </p:cNvPr>
          <p:cNvSpPr/>
          <p:nvPr/>
        </p:nvSpPr>
        <p:spPr>
          <a:xfrm>
            <a:off x="4903639" y="162230"/>
            <a:ext cx="3372842" cy="594424"/>
          </a:xfrm>
          <a:prstGeom prst="rect">
            <a:avLst/>
          </a:prstGeom>
          <a:solidFill>
            <a:srgbClr val="0070C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Team Members</a:t>
            </a:r>
          </a:p>
        </p:txBody>
      </p:sp>
      <p:pic>
        <p:nvPicPr>
          <p:cNvPr id="116" name="Picture 115">
            <a:extLst>
              <a:ext uri="{FF2B5EF4-FFF2-40B4-BE49-F238E27FC236}">
                <a16:creationId xmlns:a16="http://schemas.microsoft.com/office/drawing/2014/main" id="{2352FC37-EA74-464B-925D-D7C217D76303}"/>
              </a:ext>
            </a:extLst>
          </p:cNvPr>
          <p:cNvPicPr>
            <a:picLocks noChangeAspect="1"/>
          </p:cNvPicPr>
          <p:nvPr/>
        </p:nvPicPr>
        <p:blipFill rotWithShape="1">
          <a:blip r:embed="rId5">
            <a:extLst>
              <a:ext uri="{28A0092B-C50C-407E-A947-70E740481C1C}">
                <a14:useLocalDpi xmlns:a14="http://schemas.microsoft.com/office/drawing/2010/main" val="0"/>
              </a:ext>
            </a:extLst>
          </a:blip>
          <a:srcRect t="28289" b="33774"/>
          <a:stretch/>
        </p:blipFill>
        <p:spPr>
          <a:xfrm>
            <a:off x="469818" y="947810"/>
            <a:ext cx="2644794" cy="1003354"/>
          </a:xfrm>
          <a:prstGeom prst="rect">
            <a:avLst/>
          </a:prstGeom>
        </p:spPr>
      </p:pic>
      <p:sp>
        <p:nvSpPr>
          <p:cNvPr id="118" name="TextBox 117">
            <a:extLst>
              <a:ext uri="{FF2B5EF4-FFF2-40B4-BE49-F238E27FC236}">
                <a16:creationId xmlns:a16="http://schemas.microsoft.com/office/drawing/2014/main" id="{BF490770-0148-4199-AC9C-494628AC1D29}"/>
              </a:ext>
            </a:extLst>
          </p:cNvPr>
          <p:cNvSpPr txBox="1"/>
          <p:nvPr/>
        </p:nvSpPr>
        <p:spPr>
          <a:xfrm>
            <a:off x="6561003" y="3340753"/>
            <a:ext cx="1772316" cy="369332"/>
          </a:xfrm>
          <a:prstGeom prst="rect">
            <a:avLst/>
          </a:prstGeom>
          <a:solidFill>
            <a:srgbClr val="0070C0"/>
          </a:solidFill>
          <a:ln w="28575">
            <a:solidFill>
              <a:srgbClr val="92D050"/>
            </a:solidFill>
          </a:ln>
        </p:spPr>
        <p:txBody>
          <a:bodyPr wrap="square" rtlCol="0">
            <a:spAutoFit/>
          </a:bodyPr>
          <a:lstStyle/>
          <a:p>
            <a:pPr algn="ctr"/>
            <a:r>
              <a:rPr lang="en-ID" dirty="0">
                <a:solidFill>
                  <a:schemeClr val="bg1"/>
                </a:solidFill>
              </a:rPr>
              <a:t>Sami</a:t>
            </a:r>
          </a:p>
        </p:txBody>
      </p:sp>
      <p:sp>
        <p:nvSpPr>
          <p:cNvPr id="130" name="TextBox 129">
            <a:extLst>
              <a:ext uri="{FF2B5EF4-FFF2-40B4-BE49-F238E27FC236}">
                <a16:creationId xmlns:a16="http://schemas.microsoft.com/office/drawing/2014/main" id="{7189C8A4-180A-4FB7-B54B-305400281574}"/>
              </a:ext>
            </a:extLst>
          </p:cNvPr>
          <p:cNvSpPr txBox="1"/>
          <p:nvPr/>
        </p:nvSpPr>
        <p:spPr>
          <a:xfrm>
            <a:off x="6561003" y="5335384"/>
            <a:ext cx="1772316" cy="369332"/>
          </a:xfrm>
          <a:prstGeom prst="rect">
            <a:avLst/>
          </a:prstGeom>
          <a:solidFill>
            <a:srgbClr val="0070C0"/>
          </a:solidFill>
          <a:ln w="28575">
            <a:solidFill>
              <a:srgbClr val="92D050"/>
            </a:solidFill>
          </a:ln>
        </p:spPr>
        <p:txBody>
          <a:bodyPr wrap="square" rtlCol="0">
            <a:spAutoFit/>
          </a:bodyPr>
          <a:lstStyle/>
          <a:p>
            <a:pPr algn="ctr"/>
            <a:r>
              <a:rPr lang="en-ID" dirty="0">
                <a:solidFill>
                  <a:schemeClr val="bg1"/>
                </a:solidFill>
              </a:rPr>
              <a:t>Asif</a:t>
            </a:r>
          </a:p>
        </p:txBody>
      </p:sp>
      <p:sp>
        <p:nvSpPr>
          <p:cNvPr id="144" name="TextBox 143">
            <a:extLst>
              <a:ext uri="{FF2B5EF4-FFF2-40B4-BE49-F238E27FC236}">
                <a16:creationId xmlns:a16="http://schemas.microsoft.com/office/drawing/2014/main" id="{FD2D166A-F806-49FB-BE30-F9D9F3C4C55E}"/>
              </a:ext>
            </a:extLst>
          </p:cNvPr>
          <p:cNvSpPr txBox="1"/>
          <p:nvPr/>
        </p:nvSpPr>
        <p:spPr>
          <a:xfrm>
            <a:off x="1217776" y="5197167"/>
            <a:ext cx="3487536" cy="830997"/>
          </a:xfrm>
          <a:prstGeom prst="rect">
            <a:avLst/>
          </a:prstGeom>
          <a:solidFill>
            <a:srgbClr val="0070C0"/>
          </a:solidFill>
          <a:ln w="38100">
            <a:solidFill>
              <a:srgbClr val="92D050"/>
            </a:solidFill>
          </a:ln>
        </p:spPr>
        <p:txBody>
          <a:bodyPr wrap="square" rtlCol="0">
            <a:spAutoFit/>
          </a:bodyPr>
          <a:lstStyle/>
          <a:p>
            <a:pPr algn="ctr"/>
            <a:r>
              <a:rPr lang="en-ID" sz="2400" dirty="0">
                <a:solidFill>
                  <a:schemeClr val="bg1"/>
                </a:solidFill>
              </a:rPr>
              <a:t>Teacher:</a:t>
            </a:r>
          </a:p>
          <a:p>
            <a:pPr algn="ctr"/>
            <a:r>
              <a:rPr lang="en-ID" sz="2400" dirty="0">
                <a:solidFill>
                  <a:schemeClr val="bg1"/>
                </a:solidFill>
              </a:rPr>
              <a:t>Miss Areeba</a:t>
            </a:r>
          </a:p>
        </p:txBody>
      </p:sp>
      <p:pic>
        <p:nvPicPr>
          <p:cNvPr id="145" name="Picture 2">
            <a:extLst>
              <a:ext uri="{FF2B5EF4-FFF2-40B4-BE49-F238E27FC236}">
                <a16:creationId xmlns:a16="http://schemas.microsoft.com/office/drawing/2014/main" id="{F37FB8ED-0BC7-4274-9528-4A719686A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63" y="103464"/>
            <a:ext cx="2988961" cy="711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6AA66B57-2462-42CC-A1EB-D367C93566B4}"/>
              </a:ext>
            </a:extLst>
          </p:cNvPr>
          <p:cNvSpPr txBox="1"/>
          <p:nvPr/>
        </p:nvSpPr>
        <p:spPr>
          <a:xfrm>
            <a:off x="1217776" y="3207434"/>
            <a:ext cx="3304895" cy="523220"/>
          </a:xfrm>
          <a:prstGeom prst="rect">
            <a:avLst/>
          </a:prstGeom>
          <a:solidFill>
            <a:srgbClr val="00B0F0"/>
          </a:solidFill>
        </p:spPr>
        <p:txBody>
          <a:bodyPr wrap="square" rtlCol="0">
            <a:spAutoFit/>
          </a:bodyPr>
          <a:lstStyle/>
          <a:p>
            <a:pPr algn="ctr"/>
            <a:r>
              <a:rPr lang="en-US" sz="2800" dirty="0"/>
              <a:t>Course: CPISM</a:t>
            </a:r>
          </a:p>
        </p:txBody>
      </p:sp>
    </p:spTree>
    <p:extLst>
      <p:ext uri="{BB962C8B-B14F-4D97-AF65-F5344CB8AC3E}">
        <p14:creationId xmlns:p14="http://schemas.microsoft.com/office/powerpoint/2010/main" val="18380158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999C4A-A227-40DB-B707-E48A8F1AA493}"/>
              </a:ext>
            </a:extLst>
          </p:cNvPr>
          <p:cNvSpPr/>
          <p:nvPr/>
        </p:nvSpPr>
        <p:spPr>
          <a:xfrm>
            <a:off x="519752" y="2263682"/>
            <a:ext cx="11672248" cy="3539430"/>
          </a:xfrm>
          <a:prstGeom prst="rect">
            <a:avLst/>
          </a:prstGeom>
        </p:spPr>
        <p:txBody>
          <a:bodyPr wrap="square">
            <a:spAutoFit/>
          </a:bodyPr>
          <a:lstStyle/>
          <a:p>
            <a:r>
              <a:rPr lang="en-US" sz="3200" dirty="0">
                <a:cs typeface="Calibri" pitchFamily="34" charset="0"/>
              </a:rPr>
              <a:t>This is to certify that this project entitled </a:t>
            </a:r>
          </a:p>
          <a:p>
            <a:r>
              <a:rPr lang="en-US" sz="3200" dirty="0">
                <a:cs typeface="Calibri" pitchFamily="34" charset="0"/>
              </a:rPr>
              <a:t>“</a:t>
            </a:r>
            <a:r>
              <a:rPr lang="en-IN" sz="3200" b="1" dirty="0">
                <a:cs typeface="Calibri" pitchFamily="34" charset="0"/>
              </a:rPr>
              <a:t>Star Classes</a:t>
            </a:r>
            <a:r>
              <a:rPr lang="en-US" sz="3200" i="1" dirty="0">
                <a:cs typeface="Calibri" pitchFamily="34" charset="0"/>
              </a:rPr>
              <a:t>” </a:t>
            </a:r>
            <a:r>
              <a:rPr lang="en-US" sz="3200" dirty="0">
                <a:cs typeface="Calibri" pitchFamily="34" charset="0"/>
              </a:rPr>
              <a:t>submitted in partial fulfillment of the ACCP EE done by following candidates.</a:t>
            </a:r>
          </a:p>
          <a:p>
            <a:r>
              <a:rPr lang="en-US" sz="3200" b="1" dirty="0">
                <a:latin typeface="Calibri" pitchFamily="34" charset="0"/>
                <a:cs typeface="Calibri" pitchFamily="34" charset="0"/>
              </a:rPr>
              <a:t> </a:t>
            </a:r>
          </a:p>
          <a:p>
            <a:pPr marL="457200" indent="-457200">
              <a:buFont typeface="Arial" panose="020B0604020202020204" pitchFamily="34" charset="0"/>
              <a:buChar char="•"/>
            </a:pPr>
            <a:r>
              <a:rPr lang="en-US" sz="3200" b="1" dirty="0">
                <a:solidFill>
                  <a:srgbClr val="002060"/>
                </a:solidFill>
                <a:latin typeface="Calibri" pitchFamily="34" charset="0"/>
                <a:cs typeface="Calibri" pitchFamily="34" charset="0"/>
              </a:rPr>
              <a:t>Muhammad Asif</a:t>
            </a:r>
          </a:p>
          <a:p>
            <a:pPr marL="457200" indent="-457200">
              <a:buFont typeface="Arial" panose="020B0604020202020204" pitchFamily="34" charset="0"/>
              <a:buChar char="•"/>
            </a:pPr>
            <a:r>
              <a:rPr lang="en-US" sz="3200" b="1" dirty="0">
                <a:solidFill>
                  <a:srgbClr val="002060"/>
                </a:solidFill>
                <a:latin typeface="Calibri" pitchFamily="34" charset="0"/>
                <a:cs typeface="Calibri" pitchFamily="34" charset="0"/>
              </a:rPr>
              <a:t>Moin Muneer</a:t>
            </a:r>
          </a:p>
          <a:p>
            <a:pPr marL="457200" indent="-457200">
              <a:buFont typeface="Arial" panose="020B0604020202020204" pitchFamily="34" charset="0"/>
              <a:buChar char="•"/>
            </a:pPr>
            <a:r>
              <a:rPr lang="en-US" sz="3200" b="1" dirty="0">
                <a:solidFill>
                  <a:srgbClr val="002060"/>
                </a:solidFill>
                <a:latin typeface="Calibri" pitchFamily="34" charset="0"/>
                <a:cs typeface="Calibri" pitchFamily="34" charset="0"/>
              </a:rPr>
              <a:t>Muhammad Sami</a:t>
            </a:r>
            <a:endParaRPr lang="sv-SE" sz="3200" dirty="0">
              <a:solidFill>
                <a:srgbClr val="002060"/>
              </a:solidFill>
              <a:cs typeface="Andalus" pitchFamily="18" charset="-78"/>
            </a:endParaRPr>
          </a:p>
        </p:txBody>
      </p:sp>
      <p:pic>
        <p:nvPicPr>
          <p:cNvPr id="3" name="Picture 2">
            <a:extLst>
              <a:ext uri="{FF2B5EF4-FFF2-40B4-BE49-F238E27FC236}">
                <a16:creationId xmlns:a16="http://schemas.microsoft.com/office/drawing/2014/main" id="{F3038012-5DEB-4015-A16F-FDC852659493}"/>
              </a:ext>
            </a:extLst>
          </p:cNvPr>
          <p:cNvPicPr>
            <a:picLocks noChangeAspect="1"/>
          </p:cNvPicPr>
          <p:nvPr/>
        </p:nvPicPr>
        <p:blipFill>
          <a:blip r:embed="rId2"/>
          <a:stretch>
            <a:fillRect/>
          </a:stretch>
        </p:blipFill>
        <p:spPr>
          <a:xfrm>
            <a:off x="36096" y="24059"/>
            <a:ext cx="1759260" cy="789412"/>
          </a:xfrm>
          <a:prstGeom prst="rect">
            <a:avLst/>
          </a:prstGeom>
        </p:spPr>
      </p:pic>
      <p:sp>
        <p:nvSpPr>
          <p:cNvPr id="4" name="Rectangle 3">
            <a:extLst>
              <a:ext uri="{FF2B5EF4-FFF2-40B4-BE49-F238E27FC236}">
                <a16:creationId xmlns:a16="http://schemas.microsoft.com/office/drawing/2014/main" id="{77E56CD7-FF81-40E3-BB69-FF1C3CC3A10A}"/>
              </a:ext>
            </a:extLst>
          </p:cNvPr>
          <p:cNvSpPr/>
          <p:nvPr/>
        </p:nvSpPr>
        <p:spPr>
          <a:xfrm>
            <a:off x="3826097" y="639389"/>
            <a:ext cx="3318922" cy="830997"/>
          </a:xfrm>
          <a:prstGeom prst="rect">
            <a:avLst/>
          </a:prstGeom>
        </p:spPr>
        <p:txBody>
          <a:bodyPr wrap="none">
            <a:spAutoFit/>
          </a:bodyPr>
          <a:lstStyle/>
          <a:p>
            <a:r>
              <a:rPr lang="en-US" sz="4800" b="1" u="sng" dirty="0">
                <a:latin typeface="Calibri" pitchFamily="34" charset="0"/>
                <a:cs typeface="Calibri" pitchFamily="34" charset="0"/>
              </a:rPr>
              <a:t>CERTIFICATE</a:t>
            </a:r>
            <a:endParaRPr lang="en-US" sz="4800" b="1" u="sng" dirty="0"/>
          </a:p>
        </p:txBody>
      </p:sp>
    </p:spTree>
    <p:extLst>
      <p:ext uri="{BB962C8B-B14F-4D97-AF65-F5344CB8AC3E}">
        <p14:creationId xmlns:p14="http://schemas.microsoft.com/office/powerpoint/2010/main" val="23063768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480EA4-CA46-46A0-8452-CBB0E8F38655}"/>
              </a:ext>
            </a:extLst>
          </p:cNvPr>
          <p:cNvSpPr/>
          <p:nvPr/>
        </p:nvSpPr>
        <p:spPr>
          <a:xfrm>
            <a:off x="313497" y="418765"/>
            <a:ext cx="11866471" cy="6647974"/>
          </a:xfrm>
          <a:prstGeom prst="rect">
            <a:avLst/>
          </a:prstGeom>
        </p:spPr>
        <p:txBody>
          <a:bodyPr wrap="square">
            <a:spAutoFit/>
          </a:bodyPr>
          <a:lstStyle/>
          <a:p>
            <a:pPr algn="ctr"/>
            <a:r>
              <a:rPr lang="en-US" sz="2800" b="1" dirty="0">
                <a:latin typeface="Calibri" pitchFamily="34" charset="0"/>
                <a:cs typeface="Calibri" pitchFamily="34" charset="0"/>
              </a:rPr>
              <a:t>Acknowledgement</a:t>
            </a:r>
          </a:p>
          <a:p>
            <a:r>
              <a:rPr lang="en-US" dirty="0">
                <a:latin typeface="Calibri" pitchFamily="34" charset="0"/>
                <a:cs typeface="Calibri" pitchFamily="34" charset="0"/>
              </a:rPr>
              <a:t> </a:t>
            </a:r>
          </a:p>
          <a:p>
            <a:r>
              <a:rPr lang="en-US" sz="2000" dirty="0">
                <a:latin typeface="Calibri" pitchFamily="34" charset="0"/>
                <a:cs typeface="Calibri" pitchFamily="34" charset="0"/>
              </a:rPr>
              <a:t>We are Thankful to </a:t>
            </a:r>
            <a:r>
              <a:rPr lang="en-US" sz="2000" b="1" dirty="0">
                <a:solidFill>
                  <a:srgbClr val="0070C0"/>
                </a:solidFill>
                <a:latin typeface="Calibri" pitchFamily="34" charset="0"/>
                <a:cs typeface="Calibri" pitchFamily="34" charset="0"/>
              </a:rPr>
              <a:t>ALMIGHTY ALLAH</a:t>
            </a:r>
            <a:r>
              <a:rPr lang="en-US" sz="2000" dirty="0">
                <a:solidFill>
                  <a:srgbClr val="0070C0"/>
                </a:solidFill>
                <a:latin typeface="Calibri" pitchFamily="34" charset="0"/>
                <a:cs typeface="Calibri" pitchFamily="34" charset="0"/>
              </a:rPr>
              <a:t> </a:t>
            </a:r>
            <a:r>
              <a:rPr lang="en-US" sz="2000" dirty="0">
                <a:latin typeface="Calibri" pitchFamily="34" charset="0"/>
                <a:cs typeface="Calibri" pitchFamily="34" charset="0"/>
              </a:rPr>
              <a:t>that by HIS Grace we have been successful. We are presenting our Project we have tried our best to take all relevant and necessary topics into our consideration so that this project may become comprehensive.</a:t>
            </a:r>
          </a:p>
          <a:p>
            <a:r>
              <a:rPr lang="en-US" sz="2000" dirty="0">
                <a:latin typeface="Calibri" pitchFamily="34" charset="0"/>
                <a:cs typeface="Calibri" pitchFamily="34" charset="0"/>
              </a:rPr>
              <a:t> </a:t>
            </a:r>
          </a:p>
          <a:p>
            <a:r>
              <a:rPr lang="en-US" sz="2000" dirty="0">
                <a:latin typeface="Calibri" pitchFamily="34" charset="0"/>
                <a:cs typeface="Calibri" pitchFamily="34" charset="0"/>
              </a:rPr>
              <a:t>This is our </a:t>
            </a:r>
            <a:r>
              <a:rPr lang="en-US" sz="2000" b="1" dirty="0">
                <a:solidFill>
                  <a:srgbClr val="0070C0"/>
                </a:solidFill>
                <a:latin typeface="Calibri" pitchFamily="34" charset="0"/>
                <a:cs typeface="Calibri" pitchFamily="34" charset="0"/>
              </a:rPr>
              <a:t>1st Semester</a:t>
            </a:r>
            <a:r>
              <a:rPr lang="en-US" sz="2000" dirty="0">
                <a:latin typeface="Calibri" pitchFamily="34" charset="0"/>
                <a:cs typeface="Calibri" pitchFamily="34" charset="0"/>
              </a:rPr>
              <a:t>. We have strived for a better outlook to come. This project has been developed in </a:t>
            </a:r>
            <a:r>
              <a:rPr lang="en-US" sz="2000" b="1" dirty="0">
                <a:solidFill>
                  <a:srgbClr val="0070C0"/>
                </a:solidFill>
                <a:latin typeface="Calibri" pitchFamily="34" charset="0"/>
                <a:cs typeface="Calibri" pitchFamily="34" charset="0"/>
              </a:rPr>
              <a:t>Visual</a:t>
            </a:r>
            <a:r>
              <a:rPr lang="en-US" sz="2000" b="1" dirty="0">
                <a:latin typeface="Calibri" pitchFamily="34" charset="0"/>
                <a:cs typeface="Calibri" pitchFamily="34" charset="0"/>
              </a:rPr>
              <a:t> </a:t>
            </a:r>
            <a:r>
              <a:rPr lang="en-US" sz="2000" b="1" dirty="0">
                <a:solidFill>
                  <a:srgbClr val="0070C0"/>
                </a:solidFill>
                <a:latin typeface="Calibri" pitchFamily="34" charset="0"/>
                <a:cs typeface="Calibri" pitchFamily="34" charset="0"/>
              </a:rPr>
              <a:t>Studio Code using HTML, CSS &amp; JavaScript</a:t>
            </a:r>
            <a:r>
              <a:rPr lang="en-US" sz="2000" dirty="0">
                <a:latin typeface="Calibri" pitchFamily="34" charset="0"/>
                <a:cs typeface="Calibri" pitchFamily="34" charset="0"/>
              </a:rPr>
              <a:t>. We have been assigned to make a Website namely </a:t>
            </a:r>
            <a:r>
              <a:rPr lang="en-US" sz="2000" dirty="0"/>
              <a:t> </a:t>
            </a:r>
            <a:r>
              <a:rPr lang="en-US" sz="2000" dirty="0">
                <a:latin typeface="Calibri" pitchFamily="34" charset="0"/>
                <a:cs typeface="Calibri" pitchFamily="34" charset="0"/>
              </a:rPr>
              <a:t>as our Cpism Project. We tried to observe the coding and its layout in Visual Studio Code. We find it easy to utilize the editor.</a:t>
            </a:r>
          </a:p>
          <a:p>
            <a:r>
              <a:rPr lang="en-US" sz="2000" dirty="0">
                <a:latin typeface="Calibri" pitchFamily="34" charset="0"/>
                <a:cs typeface="Calibri" pitchFamily="34" charset="0"/>
              </a:rPr>
              <a:t> </a:t>
            </a:r>
          </a:p>
          <a:p>
            <a:r>
              <a:rPr lang="en-US" sz="2000" dirty="0">
                <a:latin typeface="Calibri" pitchFamily="34" charset="0"/>
                <a:cs typeface="Calibri" pitchFamily="34" charset="0"/>
              </a:rPr>
              <a:t>We would like to thank </a:t>
            </a:r>
            <a:r>
              <a:rPr lang="en-US" sz="2000" b="1" dirty="0">
                <a:solidFill>
                  <a:srgbClr val="0070C0"/>
                </a:solidFill>
                <a:latin typeface="Calibri" pitchFamily="34" charset="0"/>
                <a:cs typeface="Calibri" pitchFamily="34" charset="0"/>
              </a:rPr>
              <a:t>Miss Areeba Naseem </a:t>
            </a:r>
            <a:r>
              <a:rPr lang="en-US" sz="2000" dirty="0">
                <a:latin typeface="Calibri" pitchFamily="34" charset="0"/>
                <a:cs typeface="Calibri" pitchFamily="34" charset="0"/>
              </a:rPr>
              <a:t>for his guidance and for giving us time from their busy schedule.</a:t>
            </a:r>
          </a:p>
          <a:p>
            <a:r>
              <a:rPr lang="en-US" sz="2000" dirty="0">
                <a:latin typeface="Calibri" pitchFamily="34" charset="0"/>
                <a:cs typeface="Calibri" pitchFamily="34" charset="0"/>
              </a:rPr>
              <a:t> </a:t>
            </a:r>
          </a:p>
          <a:p>
            <a:r>
              <a:rPr lang="en-US" sz="2000" dirty="0">
                <a:latin typeface="Calibri" pitchFamily="34" charset="0"/>
                <a:cs typeface="Calibri" pitchFamily="34" charset="0"/>
              </a:rPr>
              <a:t>We also express our sincere gratitude to E-Project team from </a:t>
            </a:r>
            <a:r>
              <a:rPr lang="en-US" sz="2000" b="1" dirty="0">
                <a:solidFill>
                  <a:srgbClr val="0070C0"/>
                </a:solidFill>
                <a:latin typeface="Calibri" pitchFamily="34" charset="0"/>
                <a:cs typeface="Calibri" pitchFamily="34" charset="0"/>
              </a:rPr>
              <a:t>APTECH CLIFTON CENTER</a:t>
            </a:r>
            <a:r>
              <a:rPr lang="en-US" sz="2000" dirty="0">
                <a:latin typeface="Calibri" pitchFamily="34" charset="0"/>
                <a:cs typeface="Calibri" pitchFamily="34" charset="0"/>
              </a:rPr>
              <a:t>, for their valuable guidance and support for the completion of this project.</a:t>
            </a:r>
          </a:p>
          <a:p>
            <a:r>
              <a:rPr lang="en-US" sz="2000" dirty="0">
                <a:latin typeface="Calibri" pitchFamily="34" charset="0"/>
                <a:cs typeface="Calibri" pitchFamily="34" charset="0"/>
              </a:rPr>
              <a:t> </a:t>
            </a:r>
          </a:p>
          <a:p>
            <a:r>
              <a:rPr lang="en-US" sz="2000" dirty="0">
                <a:latin typeface="Calibri" pitchFamily="34" charset="0"/>
                <a:cs typeface="Calibri" pitchFamily="34" charset="0"/>
              </a:rPr>
              <a:t>We earnestly hope that this project will provide all the necessary information required by the user to fulfill his/her inspiration. However, suggestion and feedbacks for improvements will be thankfully welcomed &amp; acknowledged.</a:t>
            </a:r>
          </a:p>
          <a:p>
            <a:r>
              <a:rPr lang="en-US" dirty="0">
                <a:latin typeface="Calibri" pitchFamily="34" charset="0"/>
                <a:cs typeface="Calibri" pitchFamily="34" charset="0"/>
              </a:rPr>
              <a:t> </a:t>
            </a:r>
          </a:p>
          <a:p>
            <a:pPr algn="r"/>
            <a:r>
              <a:rPr lang="en-US" sz="2400" b="1" dirty="0">
                <a:solidFill>
                  <a:srgbClr val="0070C0"/>
                </a:solidFill>
                <a:latin typeface="Calibri" pitchFamily="34" charset="0"/>
                <a:cs typeface="Calibri" pitchFamily="34" charset="0"/>
              </a:rPr>
              <a:t>Thank You.</a:t>
            </a:r>
            <a:endParaRPr lang="en-US" sz="2400" dirty="0">
              <a:solidFill>
                <a:srgbClr val="0070C0"/>
              </a:solidFill>
              <a:latin typeface="Calibri" pitchFamily="34" charset="0"/>
              <a:cs typeface="Calibri" pitchFamily="34" charset="0"/>
            </a:endParaRPr>
          </a:p>
          <a:p>
            <a:r>
              <a:rPr lang="en-US" b="1" dirty="0">
                <a:latin typeface="Calibri" pitchFamily="34" charset="0"/>
                <a:cs typeface="Calibri" pitchFamily="34" charset="0"/>
              </a:rPr>
              <a:t> </a:t>
            </a:r>
            <a:endParaRPr lang="en-US" dirty="0"/>
          </a:p>
        </p:txBody>
      </p:sp>
      <p:pic>
        <p:nvPicPr>
          <p:cNvPr id="3" name="Picture 2">
            <a:extLst>
              <a:ext uri="{FF2B5EF4-FFF2-40B4-BE49-F238E27FC236}">
                <a16:creationId xmlns:a16="http://schemas.microsoft.com/office/drawing/2014/main" id="{44F30F51-F2BC-4E4E-9752-4F5F9E096781}"/>
              </a:ext>
            </a:extLst>
          </p:cNvPr>
          <p:cNvPicPr>
            <a:picLocks noChangeAspect="1"/>
          </p:cNvPicPr>
          <p:nvPr/>
        </p:nvPicPr>
        <p:blipFill>
          <a:blip r:embed="rId2"/>
          <a:stretch>
            <a:fillRect/>
          </a:stretch>
        </p:blipFill>
        <p:spPr>
          <a:xfrm>
            <a:off x="12032" y="24059"/>
            <a:ext cx="1759260" cy="789412"/>
          </a:xfrm>
          <a:prstGeom prst="rect">
            <a:avLst/>
          </a:prstGeom>
        </p:spPr>
      </p:pic>
    </p:spTree>
    <p:extLst>
      <p:ext uri="{BB962C8B-B14F-4D97-AF65-F5344CB8AC3E}">
        <p14:creationId xmlns:p14="http://schemas.microsoft.com/office/powerpoint/2010/main" val="5035089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7443CE-A609-4229-BBDA-2F218491B97F}"/>
              </a:ext>
            </a:extLst>
          </p:cNvPr>
          <p:cNvSpPr/>
          <p:nvPr/>
        </p:nvSpPr>
        <p:spPr>
          <a:xfrm>
            <a:off x="4169030" y="813471"/>
            <a:ext cx="3853940" cy="707886"/>
          </a:xfrm>
          <a:prstGeom prst="rect">
            <a:avLst/>
          </a:prstGeom>
        </p:spPr>
        <p:txBody>
          <a:bodyPr wrap="none">
            <a:spAutoFit/>
          </a:bodyPr>
          <a:lstStyle/>
          <a:p>
            <a:pPr algn="ctr"/>
            <a:r>
              <a:rPr lang="en-US" sz="4000" u="sng" dirty="0">
                <a:latin typeface="Algerian" pitchFamily="82" charset="0"/>
              </a:rPr>
              <a:t>REQUIREMENTS</a:t>
            </a:r>
            <a:endParaRPr lang="en-US" sz="2400" u="sng" dirty="0">
              <a:latin typeface="Algerian" pitchFamily="82" charset="0"/>
            </a:endParaRPr>
          </a:p>
        </p:txBody>
      </p:sp>
      <p:sp>
        <p:nvSpPr>
          <p:cNvPr id="6" name="Rectangle 5">
            <a:extLst>
              <a:ext uri="{FF2B5EF4-FFF2-40B4-BE49-F238E27FC236}">
                <a16:creationId xmlns:a16="http://schemas.microsoft.com/office/drawing/2014/main" id="{AB0642DF-D669-4CD3-9F66-DBBF2E25807C}"/>
              </a:ext>
            </a:extLst>
          </p:cNvPr>
          <p:cNvSpPr/>
          <p:nvPr/>
        </p:nvSpPr>
        <p:spPr>
          <a:xfrm>
            <a:off x="411920" y="1735331"/>
            <a:ext cx="11608790" cy="4204356"/>
          </a:xfrm>
          <a:prstGeom prst="rect">
            <a:avLst/>
          </a:prstGeom>
        </p:spPr>
        <p:txBody>
          <a:bodyPr wrap="square">
            <a:spAutoFit/>
          </a:bodyPr>
          <a:lstStyle/>
          <a:p>
            <a:pPr>
              <a:lnSpc>
                <a:spcPct val="150000"/>
              </a:lnSpc>
            </a:pPr>
            <a:r>
              <a:rPr lang="en-US" b="1" dirty="0">
                <a:latin typeface="Adobe Gothic Std B"/>
                <a:cs typeface="Calibri" pitchFamily="34" charset="0"/>
              </a:rPr>
              <a:t>The Web site is to be created based on the following requirements:</a:t>
            </a:r>
          </a:p>
          <a:p>
            <a:pPr marL="285750" indent="-285750">
              <a:lnSpc>
                <a:spcPct val="150000"/>
              </a:lnSpc>
              <a:buFont typeface="Arial" panose="020B0604020202020204" pitchFamily="34" charset="0"/>
              <a:buChar char="•"/>
            </a:pPr>
            <a:r>
              <a:rPr lang="en-US" dirty="0">
                <a:solidFill>
                  <a:srgbClr val="0036A2"/>
                </a:solidFill>
                <a:latin typeface="Adobe Gothic Std B"/>
                <a:cs typeface="Calibri" pitchFamily="34" charset="0"/>
              </a:rPr>
              <a:t>The home page is designed with beautiful color combination with all the required links defined properly. Also all the section of the webpage is used to avoid the blank space.</a:t>
            </a:r>
          </a:p>
          <a:p>
            <a:pPr marL="285750" indent="-285750">
              <a:lnSpc>
                <a:spcPct val="150000"/>
              </a:lnSpc>
              <a:buFont typeface="Arial" panose="020B0604020202020204" pitchFamily="34" charset="0"/>
              <a:buChar char="•"/>
            </a:pPr>
            <a:r>
              <a:rPr lang="en-US" dirty="0">
                <a:solidFill>
                  <a:srgbClr val="0036A2"/>
                </a:solidFill>
                <a:latin typeface="Adobe Gothic Std B"/>
                <a:cs typeface="Calibri" pitchFamily="34" charset="0"/>
              </a:rPr>
              <a:t>All the features are mentioned on top of the main page.</a:t>
            </a:r>
          </a:p>
          <a:p>
            <a:pPr marL="285750" indent="-285750">
              <a:lnSpc>
                <a:spcPct val="150000"/>
              </a:lnSpc>
              <a:buFont typeface="Arial" panose="020B0604020202020204" pitchFamily="34" charset="0"/>
              <a:buChar char="•"/>
            </a:pPr>
            <a:r>
              <a:rPr lang="en-US" dirty="0">
                <a:solidFill>
                  <a:srgbClr val="0036A2"/>
                </a:solidFill>
                <a:latin typeface="Adobe Gothic Std B"/>
                <a:cs typeface="Calibri" pitchFamily="34" charset="0"/>
              </a:rPr>
              <a:t>All courses are shown with their name and detailed section shows in a modal.</a:t>
            </a:r>
          </a:p>
          <a:p>
            <a:pPr marL="285750" indent="-285750">
              <a:lnSpc>
                <a:spcPct val="150000"/>
              </a:lnSpc>
              <a:buFont typeface="Arial" panose="020B0604020202020204" pitchFamily="34" charset="0"/>
              <a:buChar char="•"/>
            </a:pPr>
            <a:r>
              <a:rPr lang="en-US" dirty="0">
                <a:solidFill>
                  <a:srgbClr val="0036A2"/>
                </a:solidFill>
                <a:latin typeface="Adobe Gothic Std B"/>
                <a:cs typeface="Calibri" pitchFamily="34" charset="0"/>
              </a:rPr>
              <a:t>Facts, Contact Us are included.</a:t>
            </a:r>
          </a:p>
          <a:p>
            <a:pPr marL="285750" indent="-285750">
              <a:lnSpc>
                <a:spcPct val="150000"/>
              </a:lnSpc>
              <a:buFont typeface="Arial" panose="020B0604020202020204" pitchFamily="34" charset="0"/>
              <a:buChar char="•"/>
            </a:pPr>
            <a:r>
              <a:rPr lang="en-US" dirty="0">
                <a:solidFill>
                  <a:srgbClr val="0036A2"/>
                </a:solidFill>
                <a:latin typeface="Adobe Gothic Std B"/>
                <a:cs typeface="Calibri" pitchFamily="34" charset="0"/>
              </a:rPr>
              <a:t>Address, email and phone number included.</a:t>
            </a:r>
          </a:p>
          <a:p>
            <a:pPr marL="285750" indent="-285750">
              <a:lnSpc>
                <a:spcPct val="150000"/>
              </a:lnSpc>
              <a:buFont typeface="Arial" panose="020B0604020202020204" pitchFamily="34" charset="0"/>
              <a:buChar char="•"/>
            </a:pPr>
            <a:r>
              <a:rPr lang="en-US" dirty="0">
                <a:solidFill>
                  <a:srgbClr val="0036A2"/>
                </a:solidFill>
                <a:latin typeface="Adobe Gothic Std B"/>
                <a:cs typeface="Calibri" pitchFamily="34" charset="0"/>
              </a:rPr>
              <a:t>Faculty information also added as requirement.</a:t>
            </a:r>
          </a:p>
          <a:p>
            <a:pPr marL="285750" indent="-285750">
              <a:lnSpc>
                <a:spcPct val="150000"/>
              </a:lnSpc>
              <a:buFont typeface="Arial" panose="020B0604020202020204" pitchFamily="34" charset="0"/>
              <a:buChar char="•"/>
            </a:pPr>
            <a:r>
              <a:rPr lang="en-US" dirty="0">
                <a:solidFill>
                  <a:srgbClr val="0036A2"/>
                </a:solidFill>
                <a:latin typeface="Adobe Gothic Std B"/>
                <a:cs typeface="Calibri" pitchFamily="34" charset="0"/>
              </a:rPr>
              <a:t>Fee structure can be downloaded.</a:t>
            </a:r>
          </a:p>
          <a:p>
            <a:pPr marL="285750" indent="-285750">
              <a:lnSpc>
                <a:spcPct val="150000"/>
              </a:lnSpc>
              <a:buFont typeface="Arial" panose="020B0604020202020204" pitchFamily="34" charset="0"/>
              <a:buChar char="•"/>
            </a:pPr>
            <a:r>
              <a:rPr lang="en-US" dirty="0">
                <a:solidFill>
                  <a:srgbClr val="0036A2"/>
                </a:solidFill>
                <a:latin typeface="Adobe Gothic Std B"/>
                <a:cs typeface="Calibri" pitchFamily="34" charset="0"/>
              </a:rPr>
              <a:t>Navigation of the project is smooth.</a:t>
            </a:r>
          </a:p>
        </p:txBody>
      </p:sp>
      <p:pic>
        <p:nvPicPr>
          <p:cNvPr id="7" name="Picture 6">
            <a:extLst>
              <a:ext uri="{FF2B5EF4-FFF2-40B4-BE49-F238E27FC236}">
                <a16:creationId xmlns:a16="http://schemas.microsoft.com/office/drawing/2014/main" id="{9B09D102-F271-4C47-BB09-4584991FF58E}"/>
              </a:ext>
            </a:extLst>
          </p:cNvPr>
          <p:cNvPicPr>
            <a:picLocks noChangeAspect="1"/>
          </p:cNvPicPr>
          <p:nvPr/>
        </p:nvPicPr>
        <p:blipFill>
          <a:blip r:embed="rId2"/>
          <a:stretch>
            <a:fillRect/>
          </a:stretch>
        </p:blipFill>
        <p:spPr>
          <a:xfrm>
            <a:off x="36096" y="24059"/>
            <a:ext cx="1759260" cy="789412"/>
          </a:xfrm>
          <a:prstGeom prst="rect">
            <a:avLst/>
          </a:prstGeom>
        </p:spPr>
      </p:pic>
    </p:spTree>
    <p:extLst>
      <p:ext uri="{BB962C8B-B14F-4D97-AF65-F5344CB8AC3E}">
        <p14:creationId xmlns:p14="http://schemas.microsoft.com/office/powerpoint/2010/main" val="19777305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B94332-1A82-5925-E04E-68B745F193D3}"/>
              </a:ext>
            </a:extLst>
          </p:cNvPr>
          <p:cNvPicPr>
            <a:picLocks noChangeAspect="1"/>
          </p:cNvPicPr>
          <p:nvPr/>
        </p:nvPicPr>
        <p:blipFill>
          <a:blip r:embed="rId2">
            <a:duotone>
              <a:prstClr val="black"/>
              <a:schemeClr val="accent6">
                <a:tint val="45000"/>
                <a:satMod val="400000"/>
              </a:schemeClr>
            </a:duotone>
          </a:blip>
          <a:stretch>
            <a:fillRect/>
          </a:stretch>
        </p:blipFill>
        <p:spPr>
          <a:xfrm>
            <a:off x="0" y="0"/>
            <a:ext cx="6093948" cy="3424285"/>
          </a:xfrm>
          <a:prstGeom prst="rect">
            <a:avLst/>
          </a:prstGeom>
        </p:spPr>
      </p:pic>
      <p:pic>
        <p:nvPicPr>
          <p:cNvPr id="8" name="Picture 7">
            <a:extLst>
              <a:ext uri="{FF2B5EF4-FFF2-40B4-BE49-F238E27FC236}">
                <a16:creationId xmlns:a16="http://schemas.microsoft.com/office/drawing/2014/main" id="{05935374-B2CD-28B1-5E59-AD54AABB0CEE}"/>
              </a:ext>
            </a:extLst>
          </p:cNvPr>
          <p:cNvPicPr>
            <a:picLocks noChangeAspect="1"/>
          </p:cNvPicPr>
          <p:nvPr/>
        </p:nvPicPr>
        <p:blipFill>
          <a:blip r:embed="rId3">
            <a:lum bright="70000" contrast="-70000"/>
          </a:blip>
          <a:stretch>
            <a:fillRect/>
          </a:stretch>
        </p:blipFill>
        <p:spPr>
          <a:xfrm>
            <a:off x="6093948" y="0"/>
            <a:ext cx="6098052" cy="3424285"/>
          </a:xfrm>
          <a:prstGeom prst="rect">
            <a:avLst/>
          </a:prstGeom>
        </p:spPr>
      </p:pic>
      <p:pic>
        <p:nvPicPr>
          <p:cNvPr id="11" name="Picture 10">
            <a:extLst>
              <a:ext uri="{FF2B5EF4-FFF2-40B4-BE49-F238E27FC236}">
                <a16:creationId xmlns:a16="http://schemas.microsoft.com/office/drawing/2014/main" id="{E5DF8734-1DB0-C00F-B2E0-51D418905BC7}"/>
              </a:ext>
            </a:extLst>
          </p:cNvPr>
          <p:cNvPicPr>
            <a:picLocks noChangeAspect="1"/>
          </p:cNvPicPr>
          <p:nvPr/>
        </p:nvPicPr>
        <p:blipFill>
          <a:blip r:embed="rId4">
            <a:duotone>
              <a:schemeClr val="bg2">
                <a:shade val="45000"/>
                <a:satMod val="135000"/>
              </a:schemeClr>
              <a:prstClr val="white"/>
            </a:duotone>
          </a:blip>
          <a:stretch>
            <a:fillRect/>
          </a:stretch>
        </p:blipFill>
        <p:spPr>
          <a:xfrm>
            <a:off x="0" y="3419569"/>
            <a:ext cx="6093948" cy="3429000"/>
          </a:xfrm>
          <a:prstGeom prst="rect">
            <a:avLst/>
          </a:prstGeom>
        </p:spPr>
      </p:pic>
      <p:pic>
        <p:nvPicPr>
          <p:cNvPr id="14" name="Picture 13">
            <a:extLst>
              <a:ext uri="{FF2B5EF4-FFF2-40B4-BE49-F238E27FC236}">
                <a16:creationId xmlns:a16="http://schemas.microsoft.com/office/drawing/2014/main" id="{6991F12A-A974-6531-5CCE-077ED3F245D6}"/>
              </a:ext>
            </a:extLst>
          </p:cNvPr>
          <p:cNvPicPr>
            <a:picLocks noChangeAspect="1"/>
          </p:cNvPicPr>
          <p:nvPr/>
        </p:nvPicPr>
        <p:blipFill>
          <a:blip r:embed="rId5"/>
          <a:stretch>
            <a:fillRect/>
          </a:stretch>
        </p:blipFill>
        <p:spPr>
          <a:xfrm>
            <a:off x="6093948" y="3427809"/>
            <a:ext cx="6098052" cy="3430191"/>
          </a:xfrm>
          <a:prstGeom prst="rect">
            <a:avLst/>
          </a:prstGeom>
        </p:spPr>
      </p:pic>
      <p:sp>
        <p:nvSpPr>
          <p:cNvPr id="4" name="TextBox 3">
            <a:extLst>
              <a:ext uri="{FF2B5EF4-FFF2-40B4-BE49-F238E27FC236}">
                <a16:creationId xmlns:a16="http://schemas.microsoft.com/office/drawing/2014/main" id="{F2A40F99-594D-4E4E-A357-8BAB848480B3}"/>
              </a:ext>
            </a:extLst>
          </p:cNvPr>
          <p:cNvSpPr txBox="1"/>
          <p:nvPr/>
        </p:nvSpPr>
        <p:spPr>
          <a:xfrm>
            <a:off x="705845" y="1600200"/>
            <a:ext cx="10247757" cy="2232142"/>
          </a:xfrm>
        </p:spPr>
        <p:txBody>
          <a:bodyPr vert="horz" lIns="91440" tIns="45720" rIns="91440" bIns="45720" rtlCol="0" anchor="b">
            <a:noAutofit/>
          </a:bodyPr>
          <a:lstStyle/>
          <a:p>
            <a:pPr algn="ctr" defTabSz="457200" fontAlgn="base">
              <a:lnSpc>
                <a:spcPct val="90000"/>
              </a:lnSpc>
              <a:spcBef>
                <a:spcPct val="0"/>
              </a:spcBef>
              <a:spcAft>
                <a:spcPts val="600"/>
              </a:spcAft>
            </a:pPr>
            <a:r>
              <a:rPr lang="en-US" sz="4800" b="1" i="0" dirty="0">
                <a:ln>
                  <a:solidFill>
                    <a:schemeClr val="bg1">
                      <a:lumMod val="75000"/>
                      <a:lumOff val="25000"/>
                      <a:alpha val="10000"/>
                    </a:schemeClr>
                  </a:solidFill>
                </a:ln>
                <a:solidFill>
                  <a:srgbClr val="002060"/>
                </a:solidFill>
                <a:effectLst>
                  <a:outerShdw blurRad="9525" dist="25400" dir="14640000" algn="tl" rotWithShape="0">
                    <a:schemeClr val="bg1">
                      <a:alpha val="30000"/>
                    </a:schemeClr>
                  </a:outerShdw>
                </a:effectLst>
                <a:latin typeface="Britannic Bold" panose="020B0903060703020204" pitchFamily="34" charset="0"/>
                <a:ea typeface="+mj-ea"/>
              </a:rPr>
              <a:t>Explore </a:t>
            </a:r>
            <a:r>
              <a:rPr lang="en-US" sz="4800" b="1" dirty="0">
                <a:ln>
                  <a:solidFill>
                    <a:schemeClr val="bg1">
                      <a:lumMod val="75000"/>
                      <a:lumOff val="25000"/>
                      <a:alpha val="10000"/>
                    </a:schemeClr>
                  </a:solidFill>
                </a:ln>
                <a:solidFill>
                  <a:srgbClr val="002060"/>
                </a:solidFill>
                <a:effectLst>
                  <a:outerShdw blurRad="9525" dist="25400" dir="14640000" algn="tl" rotWithShape="0">
                    <a:schemeClr val="bg1">
                      <a:alpha val="30000"/>
                    </a:schemeClr>
                  </a:outerShdw>
                </a:effectLst>
                <a:latin typeface="Britannic Bold" panose="020B0903060703020204" pitchFamily="34" charset="0"/>
                <a:ea typeface="+mj-ea"/>
              </a:rPr>
              <a:t>Star Classes coaching center</a:t>
            </a:r>
          </a:p>
          <a:p>
            <a:pPr algn="ctr" defTabSz="457200" fontAlgn="base">
              <a:lnSpc>
                <a:spcPct val="90000"/>
              </a:lnSpc>
              <a:spcBef>
                <a:spcPct val="0"/>
              </a:spcBef>
              <a:spcAft>
                <a:spcPts val="600"/>
              </a:spcAft>
            </a:pPr>
            <a:r>
              <a:rPr lang="en-US" sz="4800" b="1" i="0" dirty="0">
                <a:ln>
                  <a:solidFill>
                    <a:schemeClr val="bg1">
                      <a:lumMod val="75000"/>
                      <a:lumOff val="25000"/>
                      <a:alpha val="10000"/>
                    </a:schemeClr>
                  </a:solidFill>
                </a:ln>
                <a:solidFill>
                  <a:srgbClr val="002060"/>
                </a:solidFill>
                <a:effectLst>
                  <a:outerShdw blurRad="9525" dist="25400" dir="14640000" algn="tl" rotWithShape="0">
                    <a:schemeClr val="bg1">
                      <a:alpha val="30000"/>
                    </a:schemeClr>
                  </a:outerShdw>
                </a:effectLst>
                <a:latin typeface="Britannic Bold" panose="020B0903060703020204" pitchFamily="34" charset="0"/>
                <a:ea typeface="+mj-ea"/>
              </a:rPr>
              <a:t>And know more about our center</a:t>
            </a:r>
          </a:p>
        </p:txBody>
      </p:sp>
    </p:spTree>
    <p:extLst>
      <p:ext uri="{BB962C8B-B14F-4D97-AF65-F5344CB8AC3E}">
        <p14:creationId xmlns:p14="http://schemas.microsoft.com/office/powerpoint/2010/main" val="13135784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27">
            <a:extLst>
              <a:ext uri="{FF2B5EF4-FFF2-40B4-BE49-F238E27FC236}">
                <a16:creationId xmlns:a16="http://schemas.microsoft.com/office/drawing/2014/main" id="{EA518CE4-E4D4-4D8A-980F-6D692AC96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55454" cy="4845530"/>
          </a:xfrm>
          <a:custGeom>
            <a:avLst/>
            <a:gdLst>
              <a:gd name="connsiteX0" fmla="*/ 0 w 5155454"/>
              <a:gd name="connsiteY0" fmla="*/ 0 h 4845530"/>
              <a:gd name="connsiteX1" fmla="*/ 4766270 w 5155454"/>
              <a:gd name="connsiteY1" fmla="*/ 0 h 4845530"/>
              <a:gd name="connsiteX2" fmla="*/ 4896671 w 5155454"/>
              <a:gd name="connsiteY2" fmla="*/ 270697 h 4845530"/>
              <a:gd name="connsiteX3" fmla="*/ 5155454 w 5155454"/>
              <a:gd name="connsiteY3" fmla="*/ 1552495 h 4845530"/>
              <a:gd name="connsiteX4" fmla="*/ 1862419 w 5155454"/>
              <a:gd name="connsiteY4" fmla="*/ 4845530 h 4845530"/>
              <a:gd name="connsiteX5" fmla="*/ 21252 w 5155454"/>
              <a:gd name="connsiteY5" fmla="*/ 4283132 h 4845530"/>
              <a:gd name="connsiteX6" fmla="*/ 0 w 5155454"/>
              <a:gd name="connsiteY6" fmla="*/ 4267240 h 4845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454" h="4845530">
                <a:moveTo>
                  <a:pt x="0" y="0"/>
                </a:moveTo>
                <a:lnTo>
                  <a:pt x="4766270" y="0"/>
                </a:lnTo>
                <a:lnTo>
                  <a:pt x="4896671" y="270697"/>
                </a:lnTo>
                <a:cubicBezTo>
                  <a:pt x="5063308" y="664671"/>
                  <a:pt x="5155454" y="1097822"/>
                  <a:pt x="5155454" y="1552495"/>
                </a:cubicBezTo>
                <a:cubicBezTo>
                  <a:pt x="5155454" y="3371188"/>
                  <a:pt x="3681112" y="4845530"/>
                  <a:pt x="1862419" y="4845530"/>
                </a:cubicBezTo>
                <a:cubicBezTo>
                  <a:pt x="1180409" y="4845530"/>
                  <a:pt x="546824" y="4638201"/>
                  <a:pt x="21252" y="4283132"/>
                </a:cubicBezTo>
                <a:lnTo>
                  <a:pt x="0" y="426724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F82BF3E2-EB0E-40D6-8835-2367A5316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8480" y="1563968"/>
            <a:ext cx="6043520" cy="5294033"/>
          </a:xfrm>
          <a:custGeom>
            <a:avLst/>
            <a:gdLst>
              <a:gd name="connsiteX0" fmla="*/ 3600823 w 6043520"/>
              <a:gd name="connsiteY0" fmla="*/ 0 h 5294033"/>
              <a:gd name="connsiteX1" fmla="*/ 5891281 w 6043520"/>
              <a:gd name="connsiteY1" fmla="*/ 822253 h 5294033"/>
              <a:gd name="connsiteX2" fmla="*/ 6043520 w 6043520"/>
              <a:gd name="connsiteY2" fmla="*/ 960617 h 5294033"/>
              <a:gd name="connsiteX3" fmla="*/ 6043520 w 6043520"/>
              <a:gd name="connsiteY3" fmla="*/ 5294033 h 5294033"/>
              <a:gd name="connsiteX4" fmla="*/ 423445 w 6043520"/>
              <a:gd name="connsiteY4" fmla="*/ 5294033 h 5294033"/>
              <a:gd name="connsiteX5" fmla="*/ 282971 w 6043520"/>
              <a:gd name="connsiteY5" fmla="*/ 5002426 h 5294033"/>
              <a:gd name="connsiteX6" fmla="*/ 0 w 6043520"/>
              <a:gd name="connsiteY6" fmla="*/ 3600823 h 5294033"/>
              <a:gd name="connsiteX7" fmla="*/ 3600823 w 6043520"/>
              <a:gd name="connsiteY7" fmla="*/ 0 h 529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43520" h="5294033">
                <a:moveTo>
                  <a:pt x="3600823" y="0"/>
                </a:moveTo>
                <a:cubicBezTo>
                  <a:pt x="4470871" y="0"/>
                  <a:pt x="5268847" y="308574"/>
                  <a:pt x="5891281" y="822253"/>
                </a:cubicBezTo>
                <a:lnTo>
                  <a:pt x="6043520" y="960617"/>
                </a:lnTo>
                <a:lnTo>
                  <a:pt x="6043520" y="5294033"/>
                </a:lnTo>
                <a:lnTo>
                  <a:pt x="423445" y="5294033"/>
                </a:lnTo>
                <a:lnTo>
                  <a:pt x="282971" y="5002426"/>
                </a:lnTo>
                <a:cubicBezTo>
                  <a:pt x="100759" y="4571630"/>
                  <a:pt x="0" y="4097993"/>
                  <a:pt x="0" y="3600823"/>
                </a:cubicBezTo>
                <a:cubicBezTo>
                  <a:pt x="0" y="1612143"/>
                  <a:pt x="1612143" y="0"/>
                  <a:pt x="360082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481E86DD-89E6-42B2-8675-84B7C56BF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0534" y="1716727"/>
            <a:ext cx="4572000" cy="45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5EFE9E4D-D93B-4B04-A3B5-234F5DBB9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2313" y="-1"/>
            <a:ext cx="4444096" cy="3211788"/>
          </a:xfrm>
          <a:custGeom>
            <a:avLst/>
            <a:gdLst>
              <a:gd name="connsiteX0" fmla="*/ 5102 w 4444096"/>
              <a:gd name="connsiteY0" fmla="*/ 0 h 3211788"/>
              <a:gd name="connsiteX1" fmla="*/ 4444096 w 4444096"/>
              <a:gd name="connsiteY1" fmla="*/ 0 h 3211788"/>
              <a:gd name="connsiteX2" fmla="*/ 4444096 w 4444096"/>
              <a:gd name="connsiteY2" fmla="*/ 2908319 h 3211788"/>
              <a:gd name="connsiteX3" fmla="*/ 4321598 w 4444096"/>
              <a:gd name="connsiteY3" fmla="*/ 2967330 h 3211788"/>
              <a:gd name="connsiteX4" fmla="*/ 3110753 w 4444096"/>
              <a:gd name="connsiteY4" fmla="*/ 3211788 h 3211788"/>
              <a:gd name="connsiteX5" fmla="*/ 0 w 4444096"/>
              <a:gd name="connsiteY5" fmla="*/ 101035 h 32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4096" h="3211788">
                <a:moveTo>
                  <a:pt x="5102" y="0"/>
                </a:moveTo>
                <a:lnTo>
                  <a:pt x="4444096" y="0"/>
                </a:lnTo>
                <a:lnTo>
                  <a:pt x="4444096" y="2908319"/>
                </a:lnTo>
                <a:lnTo>
                  <a:pt x="4321598" y="2967330"/>
                </a:lnTo>
                <a:cubicBezTo>
                  <a:pt x="3949433" y="3124742"/>
                  <a:pt x="3540258" y="3211788"/>
                  <a:pt x="3110753" y="3211788"/>
                </a:cubicBezTo>
                <a:cubicBezTo>
                  <a:pt x="1392732" y="3211788"/>
                  <a:pt x="0" y="1819056"/>
                  <a:pt x="0" y="1010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4793B22-4305-4066-BC6C-B9B8C23B3C53}"/>
              </a:ext>
            </a:extLst>
          </p:cNvPr>
          <p:cNvSpPr/>
          <p:nvPr/>
        </p:nvSpPr>
        <p:spPr>
          <a:xfrm>
            <a:off x="765160" y="3960"/>
            <a:ext cx="10680681" cy="1393622"/>
          </a:xfrm>
          <a:prstGeom prst="rect">
            <a:avLst/>
          </a:prstGeom>
          <a:solidFill>
            <a:srgbClr val="00206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458602CF-11DB-4E9F-B789-302199325ED6}"/>
                  </a:ext>
                </a:extLst>
              </p14:cNvPr>
              <p14:cNvContentPartPr/>
              <p14:nvPr/>
            </p14:nvContentPartPr>
            <p14:xfrm>
              <a:off x="70650" y="4813920"/>
              <a:ext cx="3258360" cy="74160"/>
            </p14:xfrm>
          </p:contentPart>
        </mc:Choice>
        <mc:Fallback xmlns="">
          <p:pic>
            <p:nvPicPr>
              <p:cNvPr id="5" name="Ink 4">
                <a:extLst>
                  <a:ext uri="{FF2B5EF4-FFF2-40B4-BE49-F238E27FC236}">
                    <a16:creationId xmlns:a16="http://schemas.microsoft.com/office/drawing/2014/main" id="{458602CF-11DB-4E9F-B789-302199325ED6}"/>
                  </a:ext>
                </a:extLst>
              </p:cNvPr>
              <p:cNvPicPr/>
              <p:nvPr/>
            </p:nvPicPr>
            <p:blipFill>
              <a:blip r:embed="rId9"/>
              <a:stretch>
                <a:fillRect/>
              </a:stretch>
            </p:blipFill>
            <p:spPr>
              <a:xfrm>
                <a:off x="7650" y="4750920"/>
                <a:ext cx="3384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3865F655-BFF9-4933-ABA3-2148F3209EAB}"/>
                  </a:ext>
                </a:extLst>
              </p14:cNvPr>
              <p14:cNvContentPartPr/>
              <p14:nvPr/>
            </p14:nvContentPartPr>
            <p14:xfrm>
              <a:off x="3114450" y="-5872320"/>
              <a:ext cx="360" cy="360"/>
            </p14:xfrm>
          </p:contentPart>
        </mc:Choice>
        <mc:Fallback xmlns="">
          <p:pic>
            <p:nvPicPr>
              <p:cNvPr id="6" name="Ink 5">
                <a:extLst>
                  <a:ext uri="{FF2B5EF4-FFF2-40B4-BE49-F238E27FC236}">
                    <a16:creationId xmlns:a16="http://schemas.microsoft.com/office/drawing/2014/main" id="{3865F655-BFF9-4933-ABA3-2148F3209EAB}"/>
                  </a:ext>
                </a:extLst>
              </p:cNvPr>
              <p:cNvPicPr/>
              <p:nvPr/>
            </p:nvPicPr>
            <p:blipFill>
              <a:blip r:embed="rId11"/>
              <a:stretch>
                <a:fillRect/>
              </a:stretch>
            </p:blipFill>
            <p:spPr>
              <a:xfrm>
                <a:off x="3060810" y="-59803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75418A9E-8FDC-48B6-AB06-B81C9B9F3DDE}"/>
                  </a:ext>
                </a:extLst>
              </p14:cNvPr>
              <p14:cNvContentPartPr/>
              <p14:nvPr/>
            </p14:nvContentPartPr>
            <p14:xfrm>
              <a:off x="585090" y="-6415560"/>
              <a:ext cx="360" cy="360"/>
            </p14:xfrm>
          </p:contentPart>
        </mc:Choice>
        <mc:Fallback xmlns="">
          <p:pic>
            <p:nvPicPr>
              <p:cNvPr id="8" name="Ink 7">
                <a:extLst>
                  <a:ext uri="{FF2B5EF4-FFF2-40B4-BE49-F238E27FC236}">
                    <a16:creationId xmlns:a16="http://schemas.microsoft.com/office/drawing/2014/main" id="{75418A9E-8FDC-48B6-AB06-B81C9B9F3DDE}"/>
                  </a:ext>
                </a:extLst>
              </p:cNvPr>
              <p:cNvPicPr/>
              <p:nvPr/>
            </p:nvPicPr>
            <p:blipFill>
              <a:blip r:embed="rId11"/>
              <a:stretch>
                <a:fillRect/>
              </a:stretch>
            </p:blipFill>
            <p:spPr>
              <a:xfrm>
                <a:off x="531450" y="-6523560"/>
                <a:ext cx="108000" cy="216000"/>
              </a:xfrm>
              <a:prstGeom prst="rect">
                <a:avLst/>
              </a:prstGeom>
            </p:spPr>
          </p:pic>
        </mc:Fallback>
      </mc:AlternateContent>
      <p:pic>
        <p:nvPicPr>
          <p:cNvPr id="4" name="Picture 3">
            <a:extLst>
              <a:ext uri="{FF2B5EF4-FFF2-40B4-BE49-F238E27FC236}">
                <a16:creationId xmlns:a16="http://schemas.microsoft.com/office/drawing/2014/main" id="{178B1F79-8B01-BECC-B2B2-8C18B5684213}"/>
              </a:ext>
            </a:extLst>
          </p:cNvPr>
          <p:cNvPicPr>
            <a:picLocks noChangeAspect="1"/>
          </p:cNvPicPr>
          <p:nvPr/>
        </p:nvPicPr>
        <p:blipFill>
          <a:blip r:embed="rId13"/>
          <a:stretch>
            <a:fillRect/>
          </a:stretch>
        </p:blipFill>
        <p:spPr>
          <a:xfrm>
            <a:off x="14409" y="-100863"/>
            <a:ext cx="12192000" cy="6941363"/>
          </a:xfrm>
          <a:prstGeom prst="rect">
            <a:avLst/>
          </a:prstGeom>
        </p:spPr>
      </p:pic>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B90CEC2-6354-4E3F-9E47-2B51C4FB8297}"/>
                  </a:ext>
                </a:extLst>
              </p14:cNvPr>
              <p14:cNvContentPartPr/>
              <p14:nvPr/>
            </p14:nvContentPartPr>
            <p14:xfrm>
              <a:off x="3743010" y="8172000"/>
              <a:ext cx="360" cy="360"/>
            </p14:xfrm>
          </p:contentPart>
        </mc:Choice>
        <mc:Fallback xmlns="">
          <p:pic>
            <p:nvPicPr>
              <p:cNvPr id="9" name="Ink 8">
                <a:extLst>
                  <a:ext uri="{FF2B5EF4-FFF2-40B4-BE49-F238E27FC236}">
                    <a16:creationId xmlns:a16="http://schemas.microsoft.com/office/drawing/2014/main" id="{2B90CEC2-6354-4E3F-9E47-2B51C4FB8297}"/>
                  </a:ext>
                </a:extLst>
              </p:cNvPr>
              <p:cNvPicPr/>
              <p:nvPr/>
            </p:nvPicPr>
            <p:blipFill>
              <a:blip r:embed="rId15"/>
              <a:stretch>
                <a:fillRect/>
              </a:stretch>
            </p:blipFill>
            <p:spPr>
              <a:xfrm>
                <a:off x="3680370" y="8109000"/>
                <a:ext cx="126000" cy="126000"/>
              </a:xfrm>
              <a:prstGeom prst="rect">
                <a:avLst/>
              </a:prstGeom>
            </p:spPr>
          </p:pic>
        </mc:Fallback>
      </mc:AlternateContent>
      <p:sp>
        <p:nvSpPr>
          <p:cNvPr id="2" name="Rectangle 1">
            <a:extLst>
              <a:ext uri="{FF2B5EF4-FFF2-40B4-BE49-F238E27FC236}">
                <a16:creationId xmlns:a16="http://schemas.microsoft.com/office/drawing/2014/main" id="{FB3B60A1-7456-41DE-8C64-2953837943D4}"/>
              </a:ext>
            </a:extLst>
          </p:cNvPr>
          <p:cNvSpPr/>
          <p:nvPr/>
        </p:nvSpPr>
        <p:spPr>
          <a:xfrm>
            <a:off x="833435" y="2702826"/>
            <a:ext cx="10630089" cy="1323439"/>
          </a:xfrm>
          <a:prstGeom prst="rect">
            <a:avLst/>
          </a:prstGeom>
          <a:noFill/>
        </p:spPr>
        <p:txBody>
          <a:bodyPr wrap="square" lIns="91440" tIns="45720" rIns="91440" bIns="45720">
            <a:spAutoFit/>
          </a:bodyPr>
          <a:lstStyle/>
          <a:p>
            <a:pPr algn="ctr"/>
            <a:r>
              <a:rPr lang="en-US" sz="4000" b="1" cap="none" spc="0"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Master Head of th</a:t>
            </a:r>
            <a:r>
              <a:rPr lang="en-US" sz="40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e site where user </a:t>
            </a:r>
          </a:p>
          <a:p>
            <a:pPr algn="ctr"/>
            <a:r>
              <a:rPr lang="en-US" sz="4000" b="1" dirty="0">
                <a:ln w="9525">
                  <a:solidFill>
                    <a:schemeClr val="bg1"/>
                  </a:solidFill>
                  <a:prstDash val="solid"/>
                </a:ln>
                <a:solidFill>
                  <a:srgbClr val="FFFF00"/>
                </a:solidFill>
                <a:effectLst>
                  <a:outerShdw blurRad="12700" dist="38100" dir="2700000" algn="tl" rotWithShape="0">
                    <a:schemeClr val="bg1">
                      <a:lumMod val="50000"/>
                    </a:schemeClr>
                  </a:outerShdw>
                </a:effectLst>
                <a:latin typeface="Adobe Gothic Std B" panose="020B0800000000000000" pitchFamily="34" charset="-128"/>
                <a:ea typeface="Adobe Gothic Std B" panose="020B0800000000000000" pitchFamily="34" charset="-128"/>
              </a:rPr>
              <a:t>Will find basic info about Star Classes</a:t>
            </a:r>
          </a:p>
        </p:txBody>
      </p:sp>
    </p:spTree>
    <p:extLst>
      <p:ext uri="{BB962C8B-B14F-4D97-AF65-F5344CB8AC3E}">
        <p14:creationId xmlns:p14="http://schemas.microsoft.com/office/powerpoint/2010/main" val="26778838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15A8561-BDF3-4C03-B461-C56BFA2CCB35}"/>
              </a:ext>
            </a:extLst>
          </p:cNvPr>
          <p:cNvGrpSpPr/>
          <p:nvPr/>
        </p:nvGrpSpPr>
        <p:grpSpPr>
          <a:xfrm>
            <a:off x="1801445" y="517938"/>
            <a:ext cx="360" cy="2880"/>
            <a:chOff x="1801445" y="517938"/>
            <a:chExt cx="360" cy="2880"/>
          </a:xfrm>
        </p:grpSpPr>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DA6906F8-5E5C-4BC1-B75F-BBCC300F5604}"/>
                    </a:ext>
                  </a:extLst>
                </p14:cNvPr>
                <p14:cNvContentPartPr/>
                <p14:nvPr/>
              </p14:nvContentPartPr>
              <p14:xfrm>
                <a:off x="1801445" y="517938"/>
                <a:ext cx="360" cy="360"/>
              </p14:xfrm>
            </p:contentPart>
          </mc:Choice>
          <mc:Fallback xmlns="">
            <p:pic>
              <p:nvPicPr>
                <p:cNvPr id="9" name="Ink 8">
                  <a:extLst>
                    <a:ext uri="{FF2B5EF4-FFF2-40B4-BE49-F238E27FC236}">
                      <a16:creationId xmlns:a16="http://schemas.microsoft.com/office/drawing/2014/main" id="{DA6906F8-5E5C-4BC1-B75F-BBCC300F5604}"/>
                    </a:ext>
                  </a:extLst>
                </p:cNvPr>
                <p:cNvPicPr/>
                <p:nvPr/>
              </p:nvPicPr>
              <p:blipFill>
                <a:blip r:embed="rId8"/>
                <a:stretch>
                  <a:fillRect/>
                </a:stretch>
              </p:blipFill>
              <p:spPr>
                <a:xfrm>
                  <a:off x="1792445" y="5092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141A48BB-B11F-490D-B5BA-47F3525A6EC9}"/>
                    </a:ext>
                  </a:extLst>
                </p14:cNvPr>
                <p14:cNvContentPartPr/>
                <p14:nvPr/>
              </p14:nvContentPartPr>
              <p14:xfrm>
                <a:off x="1801445" y="517938"/>
                <a:ext cx="360" cy="360"/>
              </p14:xfrm>
            </p:contentPart>
          </mc:Choice>
          <mc:Fallback xmlns="">
            <p:pic>
              <p:nvPicPr>
                <p:cNvPr id="10" name="Ink 9">
                  <a:extLst>
                    <a:ext uri="{FF2B5EF4-FFF2-40B4-BE49-F238E27FC236}">
                      <a16:creationId xmlns:a16="http://schemas.microsoft.com/office/drawing/2014/main" id="{141A48BB-B11F-490D-B5BA-47F3525A6EC9}"/>
                    </a:ext>
                  </a:extLst>
                </p:cNvPr>
                <p:cNvPicPr/>
                <p:nvPr/>
              </p:nvPicPr>
              <p:blipFill>
                <a:blip r:embed="rId8"/>
                <a:stretch>
                  <a:fillRect/>
                </a:stretch>
              </p:blipFill>
              <p:spPr>
                <a:xfrm>
                  <a:off x="1792445" y="5092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7624073-732D-4A7E-B77C-354FBDD352D6}"/>
                    </a:ext>
                  </a:extLst>
                </p14:cNvPr>
                <p14:cNvContentPartPr/>
                <p14:nvPr/>
              </p14:nvContentPartPr>
              <p14:xfrm>
                <a:off x="1801445" y="517938"/>
                <a:ext cx="360" cy="360"/>
              </p14:xfrm>
            </p:contentPart>
          </mc:Choice>
          <mc:Fallback xmlns="">
            <p:pic>
              <p:nvPicPr>
                <p:cNvPr id="11" name="Ink 10">
                  <a:extLst>
                    <a:ext uri="{FF2B5EF4-FFF2-40B4-BE49-F238E27FC236}">
                      <a16:creationId xmlns:a16="http://schemas.microsoft.com/office/drawing/2014/main" id="{17624073-732D-4A7E-B77C-354FBDD352D6}"/>
                    </a:ext>
                  </a:extLst>
                </p:cNvPr>
                <p:cNvPicPr/>
                <p:nvPr/>
              </p:nvPicPr>
              <p:blipFill>
                <a:blip r:embed="rId8"/>
                <a:stretch>
                  <a:fillRect/>
                </a:stretch>
              </p:blipFill>
              <p:spPr>
                <a:xfrm>
                  <a:off x="1792445" y="50929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1B1BA9E1-0533-4514-914E-18BE8DA77F51}"/>
                    </a:ext>
                  </a:extLst>
                </p14:cNvPr>
                <p14:cNvContentPartPr/>
                <p14:nvPr/>
              </p14:nvContentPartPr>
              <p14:xfrm>
                <a:off x="1801445" y="517938"/>
                <a:ext cx="360" cy="2880"/>
              </p14:xfrm>
            </p:contentPart>
          </mc:Choice>
          <mc:Fallback xmlns="">
            <p:pic>
              <p:nvPicPr>
                <p:cNvPr id="13" name="Ink 12">
                  <a:extLst>
                    <a:ext uri="{FF2B5EF4-FFF2-40B4-BE49-F238E27FC236}">
                      <a16:creationId xmlns:a16="http://schemas.microsoft.com/office/drawing/2014/main" id="{1B1BA9E1-0533-4514-914E-18BE8DA77F51}"/>
                    </a:ext>
                  </a:extLst>
                </p:cNvPr>
                <p:cNvPicPr/>
                <p:nvPr/>
              </p:nvPicPr>
              <p:blipFill>
                <a:blip r:embed="rId8"/>
                <a:stretch>
                  <a:fillRect/>
                </a:stretch>
              </p:blipFill>
              <p:spPr>
                <a:xfrm>
                  <a:off x="1792445" y="509298"/>
                  <a:ext cx="18000" cy="20520"/>
                </a:xfrm>
                <a:prstGeom prst="rect">
                  <a:avLst/>
                </a:prstGeom>
              </p:spPr>
            </p:pic>
          </mc:Fallback>
        </mc:AlternateContent>
      </p:grpSp>
      <p:pic>
        <p:nvPicPr>
          <p:cNvPr id="4" name="Picture 3">
            <a:extLst>
              <a:ext uri="{FF2B5EF4-FFF2-40B4-BE49-F238E27FC236}">
                <a16:creationId xmlns:a16="http://schemas.microsoft.com/office/drawing/2014/main" id="{5589DA9E-0499-41C7-0B5A-2C03D1FE4512}"/>
              </a:ext>
            </a:extLst>
          </p:cNvPr>
          <p:cNvPicPr>
            <a:picLocks noChangeAspect="1"/>
          </p:cNvPicPr>
          <p:nvPr/>
        </p:nvPicPr>
        <p:blipFill>
          <a:blip r:embed="rId12"/>
          <a:stretch>
            <a:fillRect/>
          </a:stretch>
        </p:blipFill>
        <p:spPr>
          <a:xfrm>
            <a:off x="0" y="0"/>
            <a:ext cx="12192000" cy="6858000"/>
          </a:xfrm>
          <a:prstGeom prst="rect">
            <a:avLst/>
          </a:prstGeom>
        </p:spPr>
      </p:pic>
      <p:sp>
        <p:nvSpPr>
          <p:cNvPr id="20" name="TextBox 19">
            <a:extLst>
              <a:ext uri="{FF2B5EF4-FFF2-40B4-BE49-F238E27FC236}">
                <a16:creationId xmlns:a16="http://schemas.microsoft.com/office/drawing/2014/main" id="{F98F5B29-9F95-4A45-AA34-F8D2DF00B5B1}"/>
              </a:ext>
            </a:extLst>
          </p:cNvPr>
          <p:cNvSpPr txBox="1"/>
          <p:nvPr/>
        </p:nvSpPr>
        <p:spPr>
          <a:xfrm>
            <a:off x="2290018" y="517938"/>
            <a:ext cx="8098692" cy="646331"/>
          </a:xfrm>
          <a:prstGeom prst="rect">
            <a:avLst/>
          </a:prstGeom>
          <a:noFill/>
        </p:spPr>
        <p:txBody>
          <a:bodyPr wrap="none" rtlCol="0">
            <a:spAutoFit/>
          </a:bodyPr>
          <a:lstStyle/>
          <a:p>
            <a:r>
              <a:rPr lang="en-US" sz="3600" b="1" dirty="0">
                <a:solidFill>
                  <a:schemeClr val="bg1"/>
                </a:solidFill>
                <a:latin typeface="Bahnschrift" panose="020B0502040204020203" pitchFamily="34" charset="0"/>
              </a:rPr>
              <a:t>Courses being offered by Star Classes</a:t>
            </a:r>
          </a:p>
        </p:txBody>
      </p:sp>
    </p:spTree>
    <p:extLst>
      <p:ext uri="{BB962C8B-B14F-4D97-AF65-F5344CB8AC3E}">
        <p14:creationId xmlns:p14="http://schemas.microsoft.com/office/powerpoint/2010/main" val="4129253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B9A462-A7BC-C268-F1AE-BAFF8B5A5DF1}"/>
              </a:ext>
            </a:extLst>
          </p:cNvPr>
          <p:cNvPicPr>
            <a:picLocks noChangeAspect="1"/>
          </p:cNvPicPr>
          <p:nvPr/>
        </p:nvPicPr>
        <p:blipFill>
          <a:blip r:embed="rId2"/>
          <a:stretch>
            <a:fillRect/>
          </a:stretch>
        </p:blipFill>
        <p:spPr>
          <a:xfrm>
            <a:off x="0" y="1484244"/>
            <a:ext cx="12192000" cy="5373756"/>
          </a:xfrm>
          <a:prstGeom prst="rect">
            <a:avLst/>
          </a:prstGeom>
        </p:spPr>
      </p:pic>
      <p:sp>
        <p:nvSpPr>
          <p:cNvPr id="10" name="TextBox 9">
            <a:extLst>
              <a:ext uri="{FF2B5EF4-FFF2-40B4-BE49-F238E27FC236}">
                <a16:creationId xmlns:a16="http://schemas.microsoft.com/office/drawing/2014/main" id="{7A69741D-58CD-400B-A88A-85E4D15F3588}"/>
              </a:ext>
            </a:extLst>
          </p:cNvPr>
          <p:cNvSpPr txBox="1"/>
          <p:nvPr/>
        </p:nvSpPr>
        <p:spPr>
          <a:xfrm>
            <a:off x="0" y="13252"/>
            <a:ext cx="12192000" cy="1754326"/>
          </a:xfrm>
          <a:prstGeom prst="rect">
            <a:avLst/>
          </a:prstGeom>
          <a:noFill/>
        </p:spPr>
        <p:txBody>
          <a:bodyPr wrap="square" rtlCol="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User can see more info about course and can download Fee Structure</a:t>
            </a:r>
            <a:endParaRPr 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85668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851</TotalTime>
  <Words>506</Words>
  <Application>Microsoft Office PowerPoint</Application>
  <PresentationFormat>Widescreen</PresentationFormat>
  <Paragraphs>98</Paragraphs>
  <Slides>13</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굴림체</vt:lpstr>
      <vt:lpstr>Adobe Gothic Std B</vt:lpstr>
      <vt:lpstr>Agency FB</vt:lpstr>
      <vt:lpstr>Algerian</vt:lpstr>
      <vt:lpstr>Arial</vt:lpstr>
      <vt:lpstr>Bahnschrift</vt:lpstr>
      <vt:lpstr>Bodoni MT Black</vt:lpstr>
      <vt:lpstr>Britannic Bold</vt:lpstr>
      <vt:lpstr>Calibri</vt:lpstr>
      <vt:lpstr>Garamond</vt:lpstr>
      <vt:lpstr>Goudy Old Style</vt:lpstr>
      <vt:lpstr>Times New Roman</vt:lpstr>
      <vt:lpstr>Wingdings 2</vt:lpstr>
      <vt:lpstr>SlateVTI</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Adnan Edhi</dc:creator>
  <cp:lastModifiedBy>Husnain</cp:lastModifiedBy>
  <cp:revision>64</cp:revision>
  <dcterms:created xsi:type="dcterms:W3CDTF">2022-02-09T10:57:03Z</dcterms:created>
  <dcterms:modified xsi:type="dcterms:W3CDTF">2022-11-13T19:07:13Z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